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Merge clause</a:t>
            </a:r>
          </a:p>
          <a:p>
            <a:r>
              <a:rPr lang="de-DE" dirty="0"/>
              <a:t>Tutorial 49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derived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an </a:t>
            </a:r>
            <a:r>
              <a:rPr lang="de-DE" dirty="0" err="1">
                <a:highlight>
                  <a:srgbClr val="FFFF00"/>
                </a:highlight>
              </a:rPr>
              <a:t>existing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8"/>
            <a:ext cx="10975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</a:t>
            </a:r>
            <a:r>
              <a:rPr lang="de-DE" u="sng" dirty="0" err="1"/>
              <a:t>cypher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desktop</a:t>
            </a:r>
            <a:r>
              <a:rPr lang="de-DE" u="sng" dirty="0"/>
              <a:t> web </a:t>
            </a:r>
            <a:r>
              <a:rPr lang="de-DE" u="sng" dirty="0" err="1"/>
              <a:t>ui</a:t>
            </a:r>
            <a:r>
              <a:rPr lang="de-DE" u="sng" dirty="0"/>
              <a:t>:</a:t>
            </a:r>
          </a:p>
          <a:p>
            <a:endParaRPr lang="de-DE" u="sng" dirty="0"/>
          </a:p>
          <a:p>
            <a:r>
              <a:rPr lang="de-DE" u="sng" dirty="0"/>
              <a:t>MATCH (A:PLAYER)</a:t>
            </a:r>
          </a:p>
          <a:p>
            <a:r>
              <a:rPr lang="de-DE" u="sng" dirty="0"/>
              <a:t>MERGE(B:COUNTRY{</a:t>
            </a:r>
            <a:r>
              <a:rPr lang="de-DE" u="sng" dirty="0" err="1"/>
              <a:t>NAME:A.plays_for</a:t>
            </a:r>
            <a:r>
              <a:rPr lang="de-DE" u="sng" dirty="0"/>
              <a:t>})</a:t>
            </a:r>
          </a:p>
          <a:p>
            <a:r>
              <a:rPr lang="de-DE" u="sng" dirty="0" err="1"/>
              <a:t>return</a:t>
            </a:r>
            <a:r>
              <a:rPr lang="de-DE" u="sng" dirty="0"/>
              <a:t> A.NAME ,B.NAME</a:t>
            </a:r>
          </a:p>
          <a:p>
            <a:endParaRPr lang="de-DE" u="sng" dirty="0"/>
          </a:p>
          <a:p>
            <a:r>
              <a:rPr lang="de-DE" u="sng" dirty="0" err="1"/>
              <a:t>Cheks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any</a:t>
            </a:r>
            <a:r>
              <a:rPr lang="de-DE" u="sng" dirty="0"/>
              <a:t> </a:t>
            </a:r>
            <a:r>
              <a:rPr lang="de-DE" u="sng" dirty="0" err="1"/>
              <a:t>matching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LABEL PLAYER </a:t>
            </a:r>
            <a:r>
              <a:rPr lang="de-DE" u="sng" dirty="0" err="1"/>
              <a:t>if</a:t>
            </a:r>
            <a:r>
              <a:rPr lang="de-DE" u="sng" dirty="0"/>
              <a:t> </a:t>
            </a:r>
            <a:r>
              <a:rPr lang="de-DE" u="sng" dirty="0" err="1"/>
              <a:t>found</a:t>
            </a:r>
            <a:r>
              <a:rPr lang="de-DE" u="sng" dirty="0"/>
              <a:t> </a:t>
            </a:r>
            <a:r>
              <a:rPr lang="de-DE" u="sng" dirty="0" err="1"/>
              <a:t>merges</a:t>
            </a:r>
            <a:r>
              <a:rPr lang="de-DE" u="sng" dirty="0"/>
              <a:t> </a:t>
            </a:r>
            <a:r>
              <a:rPr lang="de-DE" u="sng" dirty="0" err="1"/>
              <a:t>new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 </a:t>
            </a:r>
            <a:r>
              <a:rPr lang="de-DE" u="sng" dirty="0" err="1"/>
              <a:t>with</a:t>
            </a:r>
            <a:r>
              <a:rPr lang="de-DE" u="sng" dirty="0"/>
              <a:t> </a:t>
            </a:r>
            <a:r>
              <a:rPr lang="de-DE" u="sng" dirty="0" err="1"/>
              <a:t>label</a:t>
            </a:r>
            <a:r>
              <a:rPr lang="de-DE" u="sng" dirty="0"/>
              <a:t> COUNTRY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every</a:t>
            </a:r>
            <a:r>
              <a:rPr lang="de-DE" u="sng" dirty="0"/>
              <a:t> </a:t>
            </a:r>
            <a:r>
              <a:rPr lang="de-DE" u="sng" dirty="0" err="1"/>
              <a:t>match</a:t>
            </a:r>
            <a:r>
              <a:rPr lang="de-DE" u="sng" dirty="0"/>
              <a:t> </a:t>
            </a:r>
            <a:r>
              <a:rPr lang="de-DE" u="sng" dirty="0" err="1"/>
              <a:t>found</a:t>
            </a:r>
            <a:r>
              <a:rPr lang="de-DE" u="sng" dirty="0"/>
              <a:t> ,</a:t>
            </a:r>
            <a:r>
              <a:rPr lang="de-DE" u="sng" dirty="0" err="1"/>
              <a:t>with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NAME PROPERTY </a:t>
            </a:r>
            <a:r>
              <a:rPr lang="de-DE" u="sng" dirty="0" err="1"/>
              <a:t>which</a:t>
            </a:r>
            <a:r>
              <a:rPr lang="de-DE" u="sng" dirty="0"/>
              <a:t> </a:t>
            </a:r>
            <a:r>
              <a:rPr lang="de-DE" u="sng" dirty="0" err="1"/>
              <a:t>derives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value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plays_for</a:t>
            </a:r>
            <a:r>
              <a:rPr lang="de-DE" u="sng" dirty="0"/>
              <a:t> </a:t>
            </a:r>
            <a:r>
              <a:rPr lang="de-DE" u="sng" dirty="0" err="1"/>
              <a:t>property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existing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,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u="sng" dirty="0" err="1"/>
              <a:t>return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given</a:t>
            </a:r>
            <a:r>
              <a:rPr lang="de-DE" u="sng" dirty="0"/>
              <a:t> </a:t>
            </a:r>
            <a:r>
              <a:rPr lang="de-DE" u="sng" dirty="0" err="1"/>
              <a:t>property</a:t>
            </a:r>
            <a:r>
              <a:rPr lang="de-DE" u="sng" dirty="0"/>
              <a:t> </a:t>
            </a:r>
            <a:r>
              <a:rPr lang="de-DE" u="sng" dirty="0" err="1"/>
              <a:t>values</a:t>
            </a:r>
            <a:endParaRPr lang="de-DE" u="sng" dirty="0"/>
          </a:p>
          <a:p>
            <a:endParaRPr lang="de-DE" u="sng" dirty="0"/>
          </a:p>
          <a:p>
            <a:r>
              <a:rPr lang="de-DE" u="sng" dirty="0" err="1"/>
              <a:t>If</a:t>
            </a:r>
            <a:r>
              <a:rPr lang="de-DE" u="sng" dirty="0"/>
              <a:t> </a:t>
            </a:r>
            <a:r>
              <a:rPr lang="de-DE" u="sng" dirty="0" err="1"/>
              <a:t>no</a:t>
            </a:r>
            <a:r>
              <a:rPr lang="de-DE" u="sng" dirty="0"/>
              <a:t> </a:t>
            </a:r>
            <a:r>
              <a:rPr lang="de-DE" u="sng" dirty="0" err="1"/>
              <a:t>match</a:t>
            </a:r>
            <a:r>
              <a:rPr lang="de-DE" u="sng" dirty="0"/>
              <a:t> </a:t>
            </a:r>
            <a:r>
              <a:rPr lang="de-DE" u="sng" dirty="0" err="1"/>
              <a:t>found</a:t>
            </a:r>
            <a:r>
              <a:rPr lang="de-DE" u="sng" dirty="0"/>
              <a:t> </a:t>
            </a:r>
            <a:r>
              <a:rPr lang="de-DE" u="sng" dirty="0" err="1"/>
              <a:t>return</a:t>
            </a:r>
            <a:r>
              <a:rPr lang="de-DE" u="sng" dirty="0"/>
              <a:t> null</a:t>
            </a:r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derived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an </a:t>
            </a:r>
            <a:r>
              <a:rPr lang="de-DE" dirty="0" err="1">
                <a:highlight>
                  <a:srgbClr val="FFFF00"/>
                </a:highlight>
              </a:rPr>
              <a:t>existing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8"/>
            <a:ext cx="1097573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Using </a:t>
            </a:r>
            <a:r>
              <a:rPr lang="de-DE" u="sng" dirty="0" err="1"/>
              <a:t>cypher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neo4j PYTHON </a:t>
            </a:r>
            <a:r>
              <a:rPr lang="de-DE" u="sng" dirty="0" err="1"/>
              <a:t>ide</a:t>
            </a:r>
            <a:r>
              <a:rPr lang="de-DE" u="sng" dirty="0"/>
              <a:t>:</a:t>
            </a:r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r>
              <a:rPr lang="de-DE" sz="1400" dirty="0"/>
              <a:t>q1=</a:t>
            </a:r>
            <a:r>
              <a:rPr lang="de-DE" sz="1400" i="1" dirty="0"/>
              <a:t>''' </a:t>
            </a:r>
            <a:endParaRPr lang="de-DE" sz="1400" dirty="0"/>
          </a:p>
          <a:p>
            <a:r>
              <a:rPr lang="de-DE" sz="1400" i="1" dirty="0"/>
              <a:t>   </a:t>
            </a:r>
            <a:r>
              <a:rPr lang="de-DE" sz="1400" i="1" dirty="0" err="1"/>
              <a:t>create</a:t>
            </a:r>
            <a:r>
              <a:rPr lang="de-DE" sz="1400" i="1" dirty="0"/>
              <a:t> (</a:t>
            </a:r>
            <a:r>
              <a:rPr lang="de-DE" sz="1400" i="1" dirty="0" err="1"/>
              <a:t>a:PLAYER</a:t>
            </a:r>
            <a:r>
              <a:rPr lang="de-DE" sz="1400" i="1" dirty="0"/>
              <a:t>{NAME:"MESSI",plays_</a:t>
            </a:r>
            <a:r>
              <a:rPr lang="de-DE" sz="1400" i="1" dirty="0" err="1"/>
              <a:t>for</a:t>
            </a:r>
            <a:r>
              <a:rPr lang="de-DE" sz="1400" i="1" dirty="0"/>
              <a:t>:"ARGENTINA"}),(B:PLAYER{NAME:"CR7",plays_for:"PORTUGAL"}),(C:PLAYER{NAME:"POGBA",plays_</a:t>
            </a:r>
            <a:r>
              <a:rPr lang="de-DE" sz="1400" i="1" dirty="0" err="1"/>
              <a:t>for</a:t>
            </a:r>
            <a:r>
              <a:rPr lang="de-DE" sz="1400" i="1" dirty="0"/>
              <a:t>:"FRANCE"})</a:t>
            </a:r>
            <a:endParaRPr lang="de-DE" sz="1400" dirty="0"/>
          </a:p>
          <a:p>
            <a:r>
              <a:rPr lang="de-DE" sz="1400" i="1" dirty="0"/>
              <a:t>   '''</a:t>
            </a:r>
            <a:r>
              <a:rPr lang="de-DE" sz="1400" dirty="0"/>
              <a:t> </a:t>
            </a:r>
          </a:p>
          <a:p>
            <a:r>
              <a:rPr lang="de-DE" sz="1400" dirty="0"/>
              <a:t>q2=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    MATCH (A:PLAYER)</a:t>
            </a:r>
            <a:endParaRPr lang="de-DE" sz="1400" dirty="0"/>
          </a:p>
          <a:p>
            <a:r>
              <a:rPr lang="de-DE" sz="1400" i="1" dirty="0"/>
              <a:t>MERGE(B:COUNTRY{</a:t>
            </a:r>
            <a:r>
              <a:rPr lang="de-DE" sz="1400" i="1" dirty="0" err="1"/>
              <a:t>NAME:A.plays_for</a:t>
            </a:r>
            <a:r>
              <a:rPr lang="de-DE" sz="1400" i="1" dirty="0"/>
              <a:t>})</a:t>
            </a:r>
            <a:endParaRPr lang="de-DE" sz="1400" dirty="0"/>
          </a:p>
          <a:p>
            <a:r>
              <a:rPr lang="de-DE" sz="1400" i="1" dirty="0" err="1"/>
              <a:t>return</a:t>
            </a:r>
            <a:r>
              <a:rPr lang="de-DE" sz="1400" i="1" dirty="0"/>
              <a:t> A.NAME ,B.NAME</a:t>
            </a:r>
            <a:endParaRPr lang="de-DE" sz="1400" dirty="0"/>
          </a:p>
          <a:p>
            <a:r>
              <a:rPr lang="de-DE" sz="1400" i="1" dirty="0"/>
              <a:t>    '''</a:t>
            </a:r>
            <a:r>
              <a:rPr lang="de-DE" sz="1400" dirty="0"/>
              <a:t>         </a:t>
            </a:r>
          </a:p>
          <a:p>
            <a:r>
              <a:rPr lang="de-DE" sz="1400" dirty="0"/>
              <a:t>x=</a:t>
            </a:r>
            <a:r>
              <a:rPr lang="de-DE" sz="1400" dirty="0" err="1"/>
              <a:t>session.run</a:t>
            </a:r>
            <a:r>
              <a:rPr lang="de-DE" sz="1400" dirty="0"/>
              <a:t>(q2)</a:t>
            </a:r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(x))</a:t>
            </a:r>
          </a:p>
          <a:p>
            <a:endParaRPr lang="de-DE" sz="1400" dirty="0"/>
          </a:p>
          <a:p>
            <a:r>
              <a:rPr lang="de-DE" sz="1400" dirty="0"/>
              <a:t>Explanation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execution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same </a:t>
            </a:r>
            <a:r>
              <a:rPr lang="de-DE" sz="1400" dirty="0" err="1"/>
              <a:t>as</a:t>
            </a:r>
            <a:r>
              <a:rPr lang="de-DE" sz="1400" dirty="0"/>
              <a:t> per </a:t>
            </a:r>
            <a:r>
              <a:rPr lang="de-DE" sz="1400" dirty="0" err="1"/>
              <a:t>slide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3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4621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10023</TotalTime>
  <Words>403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21</cp:revision>
  <dcterms:created xsi:type="dcterms:W3CDTF">2019-12-01T20:11:19Z</dcterms:created>
  <dcterms:modified xsi:type="dcterms:W3CDTF">2019-12-14T08:30:20Z</dcterms:modified>
</cp:coreProperties>
</file>