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21.03.20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21.03.20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21.03.20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21.03.20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21.03.20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21.03.20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21.03.20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Rust Ownership With Functions Part:3</a:t>
            </a:r>
          </a:p>
          <a:p>
            <a:r>
              <a:rPr lang="de-DE" dirty="0"/>
              <a:t>Tutorial 19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21.03.20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Passing string varibles to Functions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fn main(){</a:t>
            </a:r>
          </a:p>
          <a:p>
            <a:pPr marL="0" indent="0">
              <a:buNone/>
            </a:pPr>
            <a:br>
              <a:rPr lang="en-GB"/>
            </a:br>
            <a:r>
              <a:rPr lang="en-GB"/>
              <a:t>let a =String::from("total technology");</a:t>
            </a:r>
          </a:p>
          <a:p>
            <a:pPr marL="0" indent="0">
              <a:buNone/>
            </a:pPr>
            <a:r>
              <a:rPr lang="en-GB"/>
              <a:t>func_string(a);</a:t>
            </a:r>
          </a:p>
          <a:p>
            <a:pPr marL="0" indent="0">
              <a:buNone/>
            </a:pPr>
            <a:r>
              <a:rPr lang="en-GB"/>
              <a:t>//println!("{}",a); //error due to rust ownership rule</a:t>
            </a:r>
          </a:p>
          <a:p>
            <a:pPr marL="0" indent="0">
              <a:buNone/>
            </a:pPr>
            <a:r>
              <a:rPr lang="en-GB"/>
              <a:t>}</a:t>
            </a:r>
          </a:p>
          <a:p>
            <a:pPr marL="0" indent="0">
              <a:buNone/>
            </a:pPr>
            <a:br>
              <a:rPr lang="en-GB"/>
            </a:br>
            <a:r>
              <a:rPr lang="en-GB"/>
              <a:t>fn func_string(a_value:String){</a:t>
            </a:r>
          </a:p>
          <a:p>
            <a:pPr marL="0" indent="0">
              <a:buNone/>
            </a:pPr>
            <a:r>
              <a:rPr lang="en-GB"/>
              <a:t>println!("{}",a_value);</a:t>
            </a:r>
          </a:p>
          <a:p>
            <a:pPr marL="0" indent="0">
              <a:buNone/>
            </a:pPr>
            <a:r>
              <a:rPr lang="en-GB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Passing int varibles to Functions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/>
              <a:t>fn main()</a:t>
            </a:r>
          </a:p>
          <a:p>
            <a:pPr marL="0" indent="0">
              <a:buNone/>
            </a:pPr>
            <a:r>
              <a:rPr lang="en-GB"/>
              <a:t>{</a:t>
            </a:r>
          </a:p>
          <a:p>
            <a:pPr marL="0" indent="0">
              <a:buNone/>
            </a:pPr>
            <a:br>
              <a:rPr lang="en-GB"/>
            </a:br>
            <a:br>
              <a:rPr lang="en-GB"/>
            </a:br>
            <a:r>
              <a:rPr lang="en-GB"/>
              <a:t>let b=10;</a:t>
            </a:r>
          </a:p>
          <a:p>
            <a:pPr marL="0" indent="0">
              <a:buNone/>
            </a:pPr>
            <a:r>
              <a:rPr lang="en-GB"/>
              <a:t>func_int(b);</a:t>
            </a:r>
          </a:p>
          <a:p>
            <a:pPr marL="0" indent="0">
              <a:buNone/>
            </a:pPr>
            <a:r>
              <a:rPr lang="en-GB"/>
              <a:t>println!("{}",b); //no error as integers are stack only data types so ownership rule will not be applicable</a:t>
            </a:r>
          </a:p>
          <a:p>
            <a:pPr marL="0" indent="0">
              <a:buNone/>
            </a:pPr>
            <a:r>
              <a:rPr lang="en-GB"/>
              <a:t>}</a:t>
            </a:r>
          </a:p>
          <a:p>
            <a:pPr marL="0" indent="0">
              <a:buNone/>
            </a:pPr>
            <a:br>
              <a:rPr lang="en-GB"/>
            </a:br>
            <a:br>
              <a:rPr lang="en-GB"/>
            </a:br>
            <a:r>
              <a:rPr lang="en-GB"/>
              <a:t>fn func_int(b_val:i32){</a:t>
            </a:r>
          </a:p>
          <a:p>
            <a:pPr marL="0" indent="0">
              <a:buNone/>
            </a:pPr>
            <a:r>
              <a:rPr lang="en-GB"/>
              <a:t>println!("{}",b_val);</a:t>
            </a:r>
          </a:p>
          <a:p>
            <a:pPr marL="0" indent="0">
              <a:buNone/>
            </a:pPr>
            <a:r>
              <a:rPr lang="en-GB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8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146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RUST PROGRAMMING COMPLETE TUTORIAL</vt:lpstr>
      <vt:lpstr>Passing string varibles to Functions</vt:lpstr>
      <vt:lpstr>Passing int varibles to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54</cp:revision>
  <dcterms:created xsi:type="dcterms:W3CDTF">2019-11-10T09:53:12Z</dcterms:created>
  <dcterms:modified xsi:type="dcterms:W3CDTF">2020-03-21T08:01:09Z</dcterms:modified>
</cp:coreProperties>
</file>