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5" r:id="rId4"/>
    <p:sldId id="26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512"/>
  </p:normalViewPr>
  <p:slideViewPr>
    <p:cSldViewPr snapToGrid="0" snapToObjects="1">
      <p:cViewPr varScale="1">
        <p:scale>
          <a:sx n="107" d="100"/>
          <a:sy n="10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02.04.20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02.04.20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02.04.20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02.04.20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02.04.20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02.04.20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02.04.20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02.04.20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02.04.20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02.04.20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02.04.20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02.04.20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02.04.20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77" y="3613761"/>
            <a:ext cx="9144000" cy="16557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 err="1"/>
              <a:t>Introduction To Neo4j Graph Alogorithms</a:t>
            </a:r>
            <a:endParaRPr lang="de-DE" dirty="0"/>
          </a:p>
          <a:p>
            <a:r>
              <a:rPr lang="de-DE" dirty="0"/>
              <a:t>Tutorial 72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02.04.20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What is GRAPH ALGORITHM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46D2F"/>
                </a:solidFill>
                <a:highlight>
                  <a:srgbClr val="FFFF00"/>
                </a:highlight>
              </a:rPr>
              <a:t>Definition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4/2/20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97E1C-D587-5F45-8DBD-E6CFABD76628}"/>
              </a:ext>
            </a:extLst>
          </p:cNvPr>
          <p:cNvSpPr/>
          <p:nvPr/>
        </p:nvSpPr>
        <p:spPr>
          <a:xfrm>
            <a:off x="1130468" y="2743200"/>
            <a:ext cx="8095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Graph algorithms are used to compute metrics for graphs, nodes, or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Example shortest path between two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Epidemic propagation , current corona virus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Clustering same types(users with same behaviour)</a:t>
            </a: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C3EFD13-3CD8-4457-B029-DD736C9E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AA9B61C3-6D3C-4B90-B343-810EC252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2216693"/>
            <a:ext cx="7447880" cy="353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099" y="2571909"/>
            <a:ext cx="5875165" cy="282691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C1257FDB-F578-4AA9-844B-CF6CFA2F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1515074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9999F923-F60C-4033-A0C7-BA36D1A44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1172042"/>
            <a:ext cx="687754" cy="38202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F8C27FAF-AD0A-489C-A7B5-16CBFBB06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987643"/>
            <a:ext cx="347200" cy="3699706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583B1E3E-6E8E-4E48-9EA6-56F1E306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40829" y="965200"/>
            <a:ext cx="330415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562" y="1286933"/>
            <a:ext cx="2653285" cy="28433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>
                <a:highlight>
                  <a:srgbClr val="FFFF00"/>
                </a:highlight>
              </a:rPr>
              <a:t>How to install Graph algorithm plugin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5A80B37-905A-A743-A91C-A605D6B805A7}" type="datetime1">
              <a:rPr lang="en-US" sz="1000"/>
              <a:pPr algn="r">
                <a:spcAft>
                  <a:spcPts val="600"/>
                </a:spcAft>
                <a:defRPr/>
              </a:pPr>
              <a:t>4/2/20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 sz="1000"/>
              <a:pPr>
                <a:spcAft>
                  <a:spcPts val="600"/>
                </a:spcAft>
                <a:defRPr/>
              </a:pPr>
              <a:t>3</a:t>
            </a:fld>
            <a:endParaRPr lang="en-US" sz="100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1FB72B-3AC9-7C4D-A3A2-403062C3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537" y="2335473"/>
            <a:ext cx="6343901" cy="28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C3EFD13-3CD8-4457-B029-DD736C9E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AA9B61C3-6D3C-4B90-B343-810EC252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2216693"/>
            <a:ext cx="7447880" cy="353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099" y="2571909"/>
            <a:ext cx="5875165" cy="282691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Verify the installation by running the below :</a:t>
            </a:r>
            <a:br>
              <a:rPr lang="en-US" sz="2900">
                <a:solidFill>
                  <a:srgbClr val="FFFFFF"/>
                </a:solidFill>
              </a:rPr>
            </a:br>
            <a:r>
              <a:rPr lang="en-US" sz="2900">
                <a:solidFill>
                  <a:srgbClr val="FFFFFF"/>
                </a:solidFill>
              </a:rPr>
              <a:t>call algo.list()</a:t>
            </a:r>
            <a:br>
              <a:rPr lang="en-US" sz="2900">
                <a:solidFill>
                  <a:srgbClr val="FFFFFF"/>
                </a:solidFill>
              </a:rPr>
            </a:br>
            <a:endParaRPr lang="en-US" sz="2900">
              <a:solidFill>
                <a:srgbClr val="FFFFFF"/>
              </a:solidFill>
            </a:endParaRPr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C1257FDB-F578-4AA9-844B-CF6CFA2F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1515074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9999F923-F60C-4033-A0C7-BA36D1A44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1172042"/>
            <a:ext cx="687754" cy="38202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F8C27FAF-AD0A-489C-A7B5-16CBFBB06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987643"/>
            <a:ext cx="347200" cy="3699706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583B1E3E-6E8E-4E48-9EA6-56F1E306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40829" y="965200"/>
            <a:ext cx="330415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562" y="1286933"/>
            <a:ext cx="2653285" cy="28433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>
                <a:highlight>
                  <a:srgbClr val="FFFF00"/>
                </a:highlight>
              </a:rPr>
              <a:t>How to install Graph algorithm plugin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536" y="6382512"/>
            <a:ext cx="2825496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5A80B37-905A-A743-A91C-A605D6B805A7}" type="datetime1">
              <a:rPr lang="en-US" sz="1000"/>
              <a:pPr algn="r">
                <a:spcAft>
                  <a:spcPts val="600"/>
                </a:spcAft>
                <a:defRPr/>
              </a:pPr>
              <a:t>4/2/20</a:t>
            </a:fld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276C40E-97DB-2248-A55E-B7EA991DACFB}" type="slidenum">
              <a:rPr lang="en-US" sz="1000"/>
              <a:pPr>
                <a:spcAft>
                  <a:spcPts val="600"/>
                </a:spcAft>
                <a:defRPr/>
              </a:pPr>
              <a:t>4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9233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96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What is GRAPH ALGORITHM </vt:lpstr>
      <vt:lpstr>PowerPoint Presentation</vt:lpstr>
      <vt:lpstr>Verify the installation by running the below : call algo.list()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5</cp:revision>
  <dcterms:created xsi:type="dcterms:W3CDTF">2020-03-01T07:13:52Z</dcterms:created>
  <dcterms:modified xsi:type="dcterms:W3CDTF">2020-04-02T07:09:52Z</dcterms:modified>
</cp:coreProperties>
</file>