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3" r:id="rId4"/>
    <p:sldId id="265" r:id="rId5"/>
    <p:sldId id="264" r:id="rId6"/>
    <p:sldId id="26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436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24.12.19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24.12.19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24.12.19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24.12.19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24.12.19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24.12.19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24.12.19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/>
              <a:t>Merge clause </a:t>
            </a:r>
          </a:p>
          <a:p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Unique </a:t>
            </a:r>
            <a:r>
              <a:rPr lang="de-DE" dirty="0" err="1"/>
              <a:t>Constraints</a:t>
            </a:r>
            <a:endParaRPr lang="de-DE" dirty="0"/>
          </a:p>
          <a:p>
            <a:r>
              <a:rPr lang="de-DE" dirty="0"/>
              <a:t>Tutorial 56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24.12.19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12/24/19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/>
              <a:t>The </a:t>
            </a:r>
            <a:r>
              <a:rPr lang="de-DE" dirty="0"/>
              <a:t>MERGE </a:t>
            </a:r>
            <a:r>
              <a:rPr lang="de-DE" i="1" dirty="0"/>
              <a:t>clause </a:t>
            </a:r>
            <a:r>
              <a:rPr lang="de-DE" i="1" dirty="0" err="1"/>
              <a:t>ensures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a </a:t>
            </a:r>
            <a:r>
              <a:rPr lang="de-DE" i="1" dirty="0" err="1"/>
              <a:t>pattern</a:t>
            </a:r>
            <a:r>
              <a:rPr lang="de-DE" i="1" dirty="0"/>
              <a:t> </a:t>
            </a:r>
            <a:r>
              <a:rPr lang="de-DE" i="1" dirty="0" err="1"/>
              <a:t>exists</a:t>
            </a:r>
            <a:r>
              <a:rPr lang="de-DE" i="1" dirty="0"/>
              <a:t> in the graph. </a:t>
            </a:r>
            <a:r>
              <a:rPr lang="de-DE" i="1" dirty="0" err="1"/>
              <a:t>Either</a:t>
            </a:r>
            <a:r>
              <a:rPr lang="de-DE" i="1" dirty="0"/>
              <a:t> the </a:t>
            </a:r>
            <a:r>
              <a:rPr lang="de-DE" i="1" dirty="0" err="1"/>
              <a:t>pattern</a:t>
            </a:r>
            <a:r>
              <a:rPr lang="de-DE" i="1" dirty="0"/>
              <a:t> </a:t>
            </a:r>
            <a:r>
              <a:rPr lang="de-DE" i="1" dirty="0" err="1"/>
              <a:t>already</a:t>
            </a:r>
            <a:r>
              <a:rPr lang="de-DE" i="1" dirty="0"/>
              <a:t> </a:t>
            </a:r>
            <a:r>
              <a:rPr lang="de-DE" i="1" dirty="0" err="1"/>
              <a:t>exists</a:t>
            </a:r>
            <a:r>
              <a:rPr lang="de-DE" i="1" dirty="0"/>
              <a:t>, </a:t>
            </a:r>
            <a:r>
              <a:rPr lang="de-DE" i="1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needs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be</a:t>
            </a:r>
            <a:r>
              <a:rPr lang="de-DE" i="1" dirty="0"/>
              <a:t> </a:t>
            </a:r>
            <a:r>
              <a:rPr lang="de-DE" i="1" dirty="0" err="1"/>
              <a:t>created</a:t>
            </a:r>
            <a:r>
              <a:rPr lang="de-DE" i="1" dirty="0"/>
              <a:t>. </a:t>
            </a:r>
          </a:p>
          <a:p>
            <a:endParaRPr lang="de-DE" i="1" dirty="0"/>
          </a:p>
          <a:p>
            <a:r>
              <a:rPr lang="de-DE" dirty="0"/>
              <a:t>MERGE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existing nodes and </a:t>
            </a:r>
            <a:r>
              <a:rPr lang="de-DE" dirty="0" err="1"/>
              <a:t>binds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binds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. </a:t>
            </a:r>
            <a:r>
              <a:rPr lang="de-DE" dirty="0" err="1"/>
              <a:t>It’s</a:t>
            </a:r>
            <a:r>
              <a:rPr lang="de-DE" dirty="0"/>
              <a:t> like a </a:t>
            </a:r>
            <a:r>
              <a:rPr lang="de-DE" dirty="0" err="1"/>
              <a:t>combination</a:t>
            </a:r>
            <a:r>
              <a:rPr lang="de-DE" dirty="0"/>
              <a:t> of MATCH and CREATE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additionally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to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the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matched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. </a:t>
            </a:r>
          </a:p>
          <a:p>
            <a:r>
              <a:rPr lang="de-DE" dirty="0"/>
              <a:t>For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the </a:t>
            </a:r>
            <a:r>
              <a:rPr lang="de-DE" dirty="0" err="1"/>
              <a:t>graph</a:t>
            </a:r>
            <a:r>
              <a:rPr lang="de-DE" dirty="0"/>
              <a:t> must </a:t>
            </a:r>
            <a:r>
              <a:rPr lang="de-DE" dirty="0" err="1"/>
              <a:t>contain</a:t>
            </a:r>
            <a:r>
              <a:rPr lang="de-DE" dirty="0"/>
              <a:t> a node for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isn’t</a:t>
            </a:r>
            <a:r>
              <a:rPr lang="de-DE" dirty="0"/>
              <a:t> a node </a:t>
            </a:r>
            <a:r>
              <a:rPr lang="de-DE" dirty="0" err="1"/>
              <a:t>with</a:t>
            </a:r>
            <a:r>
              <a:rPr lang="de-DE" dirty="0"/>
              <a:t> the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a </a:t>
            </a:r>
            <a:r>
              <a:rPr lang="de-DE" dirty="0" err="1"/>
              <a:t>new</a:t>
            </a:r>
            <a:r>
              <a:rPr lang="de-DE" dirty="0"/>
              <a:t> node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property </a:t>
            </a:r>
            <a:r>
              <a:rPr lang="de-DE" dirty="0" err="1"/>
              <a:t>set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de-DE" sz="1800" dirty="0">
                <a:highlight>
                  <a:srgbClr val="FFFF00"/>
                </a:highlight>
              </a:rPr>
              <a:t>                                 MERGE WITH UNIQUE CONSTRAINTS                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12/25/19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CASE1</a:t>
            </a:r>
          </a:p>
          <a:p>
            <a:r>
              <a:rPr lang="de-DE" u="sng" dirty="0" err="1"/>
              <a:t>create</a:t>
            </a:r>
            <a:r>
              <a:rPr lang="de-DE" u="sng" dirty="0"/>
              <a:t> </a:t>
            </a:r>
            <a:r>
              <a:rPr lang="de-DE" u="sng" dirty="0" err="1"/>
              <a:t>constraint</a:t>
            </a:r>
            <a:r>
              <a:rPr lang="de-DE" u="sng" dirty="0"/>
              <a:t> on (</a:t>
            </a:r>
            <a:r>
              <a:rPr lang="de-DE" u="sng" dirty="0" err="1"/>
              <a:t>a:player</a:t>
            </a:r>
            <a:r>
              <a:rPr lang="de-DE" u="sng" dirty="0"/>
              <a:t>) </a:t>
            </a:r>
            <a:r>
              <a:rPr lang="de-DE" u="sng" dirty="0" err="1"/>
              <a:t>assert</a:t>
            </a:r>
            <a:r>
              <a:rPr lang="de-DE" u="sng" dirty="0"/>
              <a:t> </a:t>
            </a:r>
            <a:r>
              <a:rPr lang="de-DE" u="sng" dirty="0" err="1"/>
              <a:t>a.id</a:t>
            </a:r>
            <a:r>
              <a:rPr lang="de-DE" u="sng" dirty="0"/>
              <a:t> </a:t>
            </a:r>
            <a:r>
              <a:rPr lang="de-DE" u="sng" dirty="0" err="1"/>
              <a:t>is</a:t>
            </a:r>
            <a:r>
              <a:rPr lang="de-DE" u="sng" dirty="0"/>
              <a:t> </a:t>
            </a:r>
            <a:r>
              <a:rPr lang="de-DE" u="sng" dirty="0" err="1"/>
              <a:t>unique</a:t>
            </a:r>
            <a:endParaRPr lang="de-DE" u="sng" dirty="0"/>
          </a:p>
          <a:p>
            <a:r>
              <a:rPr lang="de-DE" u="sng" dirty="0" err="1"/>
              <a:t>create</a:t>
            </a:r>
            <a:r>
              <a:rPr lang="de-DE" u="sng" dirty="0"/>
              <a:t> </a:t>
            </a:r>
            <a:r>
              <a:rPr lang="de-DE" u="sng" dirty="0" err="1"/>
              <a:t>constraint</a:t>
            </a:r>
            <a:r>
              <a:rPr lang="de-DE" u="sng" dirty="0"/>
              <a:t> on (</a:t>
            </a:r>
            <a:r>
              <a:rPr lang="de-DE" u="sng" dirty="0" err="1"/>
              <a:t>a:player</a:t>
            </a:r>
            <a:r>
              <a:rPr lang="de-DE" u="sng" dirty="0"/>
              <a:t>) </a:t>
            </a:r>
            <a:r>
              <a:rPr lang="de-DE" u="sng" dirty="0" err="1"/>
              <a:t>assert</a:t>
            </a:r>
            <a:r>
              <a:rPr lang="de-DE" u="sng" dirty="0"/>
              <a:t> </a:t>
            </a:r>
            <a:r>
              <a:rPr lang="de-DE" u="sng" dirty="0" err="1"/>
              <a:t>a.email</a:t>
            </a:r>
            <a:r>
              <a:rPr lang="de-DE" u="sng" dirty="0"/>
              <a:t> </a:t>
            </a:r>
            <a:r>
              <a:rPr lang="de-DE" u="sng" dirty="0" err="1"/>
              <a:t>is</a:t>
            </a:r>
            <a:r>
              <a:rPr lang="de-DE" u="sng" dirty="0"/>
              <a:t> </a:t>
            </a:r>
            <a:r>
              <a:rPr lang="de-DE" u="sng" dirty="0" err="1"/>
              <a:t>unique</a:t>
            </a:r>
            <a:endParaRPr lang="de-DE" u="sng" dirty="0"/>
          </a:p>
          <a:p>
            <a:r>
              <a:rPr lang="de-DE" u="sng" dirty="0" err="1"/>
              <a:t>create</a:t>
            </a:r>
            <a:r>
              <a:rPr lang="de-DE" u="sng" dirty="0"/>
              <a:t> (</a:t>
            </a:r>
            <a:r>
              <a:rPr lang="de-DE" u="sng" dirty="0" err="1"/>
              <a:t>a:player</a:t>
            </a:r>
            <a:r>
              <a:rPr lang="de-DE" u="sng" dirty="0"/>
              <a:t>{id:1,email:"test1@gmail.com"})</a:t>
            </a:r>
          </a:p>
          <a:p>
            <a:r>
              <a:rPr lang="de-DE" u="sng" dirty="0" err="1"/>
              <a:t>merge</a:t>
            </a:r>
            <a:r>
              <a:rPr lang="de-DE" u="sng" dirty="0"/>
              <a:t> (</a:t>
            </a:r>
            <a:r>
              <a:rPr lang="de-DE" u="sng" dirty="0" err="1"/>
              <a:t>a:player</a:t>
            </a:r>
            <a:r>
              <a:rPr lang="de-DE" u="sng" dirty="0"/>
              <a:t>{id:1,email:"test2@gmail.com"})</a:t>
            </a:r>
          </a:p>
          <a:p>
            <a:endParaRPr lang="de-DE" u="sng" dirty="0"/>
          </a:p>
          <a:p>
            <a:r>
              <a:rPr lang="de-DE" u="sng" dirty="0" err="1"/>
              <a:t>It</a:t>
            </a:r>
            <a:r>
              <a:rPr lang="de-DE" u="sng" dirty="0"/>
              <a:t> will </a:t>
            </a:r>
            <a:r>
              <a:rPr lang="de-DE" u="sng" dirty="0" err="1"/>
              <a:t>create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r>
              <a:rPr lang="de-DE" u="sng" dirty="0"/>
              <a:t> </a:t>
            </a:r>
            <a:r>
              <a:rPr lang="de-DE" u="sng" dirty="0" err="1"/>
              <a:t>below</a:t>
            </a:r>
            <a:r>
              <a:rPr lang="de-DE" u="sng" dirty="0"/>
              <a:t> </a:t>
            </a:r>
            <a:r>
              <a:rPr lang="de-DE" u="sng" dirty="0" err="1"/>
              <a:t>exception</a:t>
            </a:r>
            <a:r>
              <a:rPr lang="de-DE" u="sng" dirty="0"/>
              <a:t> </a:t>
            </a:r>
            <a:r>
              <a:rPr lang="de-DE" u="sng" dirty="0" err="1"/>
              <a:t>because</a:t>
            </a:r>
            <a:r>
              <a:rPr lang="de-DE" u="sng" dirty="0"/>
              <a:t> id:1 </a:t>
            </a:r>
            <a:r>
              <a:rPr lang="de-DE" u="sng" dirty="0" err="1"/>
              <a:t>is</a:t>
            </a:r>
            <a:r>
              <a:rPr lang="de-DE" u="sng" dirty="0"/>
              <a:t> </a:t>
            </a:r>
            <a:r>
              <a:rPr lang="de-DE" u="sng" dirty="0" err="1"/>
              <a:t>already</a:t>
            </a:r>
            <a:r>
              <a:rPr lang="de-DE" u="sng" dirty="0"/>
              <a:t> </a:t>
            </a:r>
            <a:r>
              <a:rPr lang="de-DE" u="sng" dirty="0" err="1"/>
              <a:t>available</a:t>
            </a:r>
            <a:r>
              <a:rPr lang="de-DE" u="sng" dirty="0"/>
              <a:t> , </a:t>
            </a:r>
            <a:r>
              <a:rPr lang="de-DE" u="sng" dirty="0" err="1"/>
              <a:t>and</a:t>
            </a:r>
            <a:r>
              <a:rPr lang="de-DE" u="sng" dirty="0"/>
              <a:t> </a:t>
            </a:r>
            <a:r>
              <a:rPr lang="de-DE" u="sng" dirty="0" err="1"/>
              <a:t>we</a:t>
            </a:r>
            <a:r>
              <a:rPr lang="de-DE" u="sng" dirty="0"/>
              <a:t> </a:t>
            </a:r>
            <a:r>
              <a:rPr lang="de-DE" u="sng" dirty="0" err="1"/>
              <a:t>have</a:t>
            </a:r>
            <a:r>
              <a:rPr lang="de-DE" u="sng" dirty="0"/>
              <a:t> </a:t>
            </a:r>
            <a:r>
              <a:rPr lang="de-DE" u="sng" dirty="0" err="1"/>
              <a:t>constraint</a:t>
            </a:r>
            <a:r>
              <a:rPr lang="de-DE" u="sng" dirty="0"/>
              <a:t> </a:t>
            </a:r>
            <a:r>
              <a:rPr lang="de-DE" u="sng" dirty="0" err="1"/>
              <a:t>created</a:t>
            </a:r>
            <a:r>
              <a:rPr lang="de-DE" u="sng" dirty="0"/>
              <a:t>  </a:t>
            </a:r>
            <a:r>
              <a:rPr lang="de-DE" u="sng" dirty="0" err="1"/>
              <a:t>for</a:t>
            </a:r>
            <a:r>
              <a:rPr lang="de-DE" u="sng" dirty="0"/>
              <a:t> </a:t>
            </a:r>
            <a:r>
              <a:rPr lang="de-DE" u="sng" dirty="0" err="1"/>
              <a:t>id</a:t>
            </a:r>
            <a:r>
              <a:rPr lang="de-DE" u="sng" dirty="0"/>
              <a:t> </a:t>
            </a:r>
          </a:p>
          <a:p>
            <a:endParaRPr lang="de-DE" u="sng" dirty="0"/>
          </a:p>
          <a:p>
            <a:r>
              <a:rPr lang="de-DE" dirty="0" err="1"/>
              <a:t>Neo.ClientError.Schema.ConstraintValidationFailed</a:t>
            </a:r>
            <a:r>
              <a:rPr lang="de-DE" dirty="0"/>
              <a:t>: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find a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a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conflicts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38273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de-DE" sz="1800" dirty="0">
                <a:highlight>
                  <a:srgbClr val="FFFF00"/>
                </a:highlight>
              </a:rPr>
              <a:t>                                 MERGE WITH UNIQUE CONSTRAINTS                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12/25/19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CASE1</a:t>
            </a:r>
          </a:p>
          <a:p>
            <a:r>
              <a:rPr lang="de-DE" u="sng" dirty="0" err="1"/>
              <a:t>From</a:t>
            </a:r>
            <a:r>
              <a:rPr lang="de-DE" u="sng" dirty="0"/>
              <a:t> </a:t>
            </a:r>
            <a:r>
              <a:rPr lang="de-DE" u="sng" dirty="0" err="1"/>
              <a:t>python</a:t>
            </a:r>
            <a:r>
              <a:rPr lang="de-DE" u="sng" dirty="0"/>
              <a:t> </a:t>
            </a:r>
            <a:r>
              <a:rPr lang="de-DE" u="sng" dirty="0" err="1"/>
              <a:t>ide</a:t>
            </a:r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E3BE0-9843-B94A-A128-2D3EA9E2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3477549"/>
            <a:ext cx="10148062" cy="25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7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de-DE" sz="1800" dirty="0">
                <a:highlight>
                  <a:srgbClr val="FFFF00"/>
                </a:highlight>
              </a:rPr>
              <a:t>MERGE WITH UNIQUE CONSTRAINTS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12/25/19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CASE2</a:t>
            </a:r>
          </a:p>
          <a:p>
            <a:endParaRPr lang="de-DE" u="sng" dirty="0"/>
          </a:p>
          <a:p>
            <a:r>
              <a:rPr lang="de-DE" u="sng" dirty="0" err="1"/>
              <a:t>create</a:t>
            </a:r>
            <a:r>
              <a:rPr lang="de-DE" u="sng" dirty="0"/>
              <a:t> </a:t>
            </a:r>
            <a:r>
              <a:rPr lang="de-DE" u="sng" dirty="0" err="1"/>
              <a:t>constraint</a:t>
            </a:r>
            <a:r>
              <a:rPr lang="de-DE" u="sng" dirty="0"/>
              <a:t> on (</a:t>
            </a:r>
            <a:r>
              <a:rPr lang="de-DE" u="sng" dirty="0" err="1"/>
              <a:t>a:player</a:t>
            </a:r>
            <a:r>
              <a:rPr lang="de-DE" u="sng" dirty="0"/>
              <a:t>) </a:t>
            </a:r>
            <a:r>
              <a:rPr lang="de-DE" u="sng" dirty="0" err="1"/>
              <a:t>assert</a:t>
            </a:r>
            <a:r>
              <a:rPr lang="de-DE" u="sng" dirty="0"/>
              <a:t> </a:t>
            </a:r>
            <a:r>
              <a:rPr lang="de-DE" u="sng" dirty="0" err="1"/>
              <a:t>a.id</a:t>
            </a:r>
            <a:r>
              <a:rPr lang="de-DE" u="sng" dirty="0"/>
              <a:t> </a:t>
            </a:r>
            <a:r>
              <a:rPr lang="de-DE" u="sng" dirty="0" err="1"/>
              <a:t>is</a:t>
            </a:r>
            <a:r>
              <a:rPr lang="de-DE" u="sng" dirty="0"/>
              <a:t> </a:t>
            </a:r>
            <a:r>
              <a:rPr lang="de-DE" u="sng" dirty="0" err="1"/>
              <a:t>unique</a:t>
            </a:r>
            <a:endParaRPr lang="de-DE" u="sng" dirty="0"/>
          </a:p>
          <a:p>
            <a:r>
              <a:rPr lang="de-DE" u="sng" dirty="0" err="1"/>
              <a:t>create</a:t>
            </a:r>
            <a:r>
              <a:rPr lang="de-DE" u="sng" dirty="0"/>
              <a:t> </a:t>
            </a:r>
            <a:r>
              <a:rPr lang="de-DE" u="sng" dirty="0" err="1"/>
              <a:t>constraint</a:t>
            </a:r>
            <a:r>
              <a:rPr lang="de-DE" u="sng" dirty="0"/>
              <a:t> on (</a:t>
            </a:r>
            <a:r>
              <a:rPr lang="de-DE" u="sng" dirty="0" err="1"/>
              <a:t>a:player</a:t>
            </a:r>
            <a:r>
              <a:rPr lang="de-DE" u="sng" dirty="0"/>
              <a:t>) </a:t>
            </a:r>
            <a:r>
              <a:rPr lang="de-DE" u="sng" dirty="0" err="1"/>
              <a:t>assert</a:t>
            </a:r>
            <a:r>
              <a:rPr lang="de-DE" u="sng" dirty="0"/>
              <a:t> </a:t>
            </a:r>
            <a:r>
              <a:rPr lang="de-DE" u="sng" dirty="0" err="1"/>
              <a:t>a.email</a:t>
            </a:r>
            <a:r>
              <a:rPr lang="de-DE" u="sng" dirty="0"/>
              <a:t> </a:t>
            </a:r>
            <a:r>
              <a:rPr lang="de-DE" u="sng" dirty="0" err="1"/>
              <a:t>is</a:t>
            </a:r>
            <a:r>
              <a:rPr lang="de-DE" u="sng" dirty="0"/>
              <a:t> </a:t>
            </a:r>
            <a:r>
              <a:rPr lang="de-DE" u="sng" dirty="0" err="1"/>
              <a:t>unique</a:t>
            </a:r>
            <a:endParaRPr lang="de-DE" u="sng" dirty="0"/>
          </a:p>
          <a:p>
            <a:r>
              <a:rPr lang="de-DE" u="sng" dirty="0" err="1"/>
              <a:t>create</a:t>
            </a:r>
            <a:r>
              <a:rPr lang="de-DE" u="sng" dirty="0"/>
              <a:t> (</a:t>
            </a:r>
            <a:r>
              <a:rPr lang="de-DE" u="sng" dirty="0" err="1"/>
              <a:t>a:player</a:t>
            </a:r>
            <a:r>
              <a:rPr lang="de-DE" u="sng" dirty="0"/>
              <a:t>{id:1,email:"test1@gmail.com"})</a:t>
            </a:r>
          </a:p>
          <a:p>
            <a:r>
              <a:rPr lang="de-DE" u="sng" dirty="0" err="1"/>
              <a:t>create</a:t>
            </a:r>
            <a:r>
              <a:rPr lang="de-DE" u="sng" dirty="0"/>
              <a:t> (</a:t>
            </a:r>
            <a:r>
              <a:rPr lang="de-DE" u="sng" dirty="0" err="1"/>
              <a:t>a:player</a:t>
            </a:r>
            <a:r>
              <a:rPr lang="de-DE" u="sng" dirty="0"/>
              <a:t>{id:2,email:"test2@gmail.com"})</a:t>
            </a:r>
          </a:p>
          <a:p>
            <a:r>
              <a:rPr lang="de-DE" u="sng" dirty="0" err="1"/>
              <a:t>merge</a:t>
            </a:r>
            <a:r>
              <a:rPr lang="de-DE" u="sng" dirty="0"/>
              <a:t> (</a:t>
            </a:r>
            <a:r>
              <a:rPr lang="de-DE" u="sng" dirty="0" err="1"/>
              <a:t>a:player</a:t>
            </a:r>
            <a:r>
              <a:rPr lang="de-DE" u="sng" dirty="0"/>
              <a:t>{id:1,email:"test2@gmail.com"})</a:t>
            </a:r>
          </a:p>
          <a:p>
            <a:endParaRPr lang="de-DE" u="sng" dirty="0"/>
          </a:p>
          <a:p>
            <a:r>
              <a:rPr lang="de-DE" u="sng" dirty="0" err="1"/>
              <a:t>It</a:t>
            </a:r>
            <a:r>
              <a:rPr lang="de-DE" u="sng" dirty="0"/>
              <a:t> will </a:t>
            </a:r>
            <a:r>
              <a:rPr lang="de-DE" u="sng" dirty="0" err="1"/>
              <a:t>create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r>
              <a:rPr lang="de-DE" u="sng" dirty="0"/>
              <a:t> </a:t>
            </a:r>
            <a:r>
              <a:rPr lang="de-DE" u="sng" dirty="0" err="1"/>
              <a:t>below</a:t>
            </a:r>
            <a:r>
              <a:rPr lang="de-DE" u="sng" dirty="0"/>
              <a:t> </a:t>
            </a:r>
            <a:r>
              <a:rPr lang="de-DE" u="sng" dirty="0" err="1"/>
              <a:t>exception</a:t>
            </a:r>
            <a:r>
              <a:rPr lang="de-DE" u="sng" dirty="0"/>
              <a:t> </a:t>
            </a:r>
            <a:r>
              <a:rPr lang="de-DE" u="sng" dirty="0" err="1"/>
              <a:t>because</a:t>
            </a:r>
            <a:r>
              <a:rPr lang="de-DE" u="sng" dirty="0"/>
              <a:t> id:1 </a:t>
            </a:r>
            <a:r>
              <a:rPr lang="de-DE" u="sng" dirty="0" err="1"/>
              <a:t>is</a:t>
            </a:r>
            <a:r>
              <a:rPr lang="de-DE" u="sng" dirty="0"/>
              <a:t> </a:t>
            </a:r>
            <a:r>
              <a:rPr lang="de-DE" u="sng" dirty="0" err="1"/>
              <a:t>already</a:t>
            </a:r>
            <a:r>
              <a:rPr lang="de-DE" u="sng" dirty="0"/>
              <a:t> </a:t>
            </a:r>
            <a:r>
              <a:rPr lang="de-DE" u="sng" dirty="0" err="1"/>
              <a:t>available</a:t>
            </a:r>
            <a:r>
              <a:rPr lang="de-DE" u="sng" dirty="0"/>
              <a:t> , </a:t>
            </a:r>
            <a:r>
              <a:rPr lang="de-DE" u="sng" dirty="0" err="1"/>
              <a:t>and</a:t>
            </a:r>
            <a:r>
              <a:rPr lang="de-DE" u="sng" dirty="0"/>
              <a:t> </a:t>
            </a:r>
            <a:r>
              <a:rPr lang="de-DE" u="sng" dirty="0" err="1"/>
              <a:t>we</a:t>
            </a:r>
            <a:r>
              <a:rPr lang="de-DE" u="sng" dirty="0"/>
              <a:t> </a:t>
            </a:r>
            <a:r>
              <a:rPr lang="de-DE" u="sng" dirty="0" err="1"/>
              <a:t>have</a:t>
            </a:r>
            <a:r>
              <a:rPr lang="de-DE" u="sng" dirty="0"/>
              <a:t> </a:t>
            </a:r>
            <a:r>
              <a:rPr lang="de-DE" u="sng" dirty="0" err="1"/>
              <a:t>constraint</a:t>
            </a:r>
            <a:r>
              <a:rPr lang="de-DE" u="sng" dirty="0"/>
              <a:t> </a:t>
            </a:r>
            <a:r>
              <a:rPr lang="de-DE" u="sng" dirty="0" err="1"/>
              <a:t>created</a:t>
            </a:r>
            <a:r>
              <a:rPr lang="de-DE" u="sng" dirty="0"/>
              <a:t>  </a:t>
            </a:r>
            <a:r>
              <a:rPr lang="de-DE" u="sng" dirty="0" err="1"/>
              <a:t>for</a:t>
            </a:r>
            <a:r>
              <a:rPr lang="de-DE" u="sng" dirty="0"/>
              <a:t> </a:t>
            </a:r>
            <a:r>
              <a:rPr lang="de-DE" u="sng" dirty="0" err="1"/>
              <a:t>id</a:t>
            </a:r>
            <a:r>
              <a:rPr lang="de-DE" u="sng" dirty="0"/>
              <a:t> &amp; email</a:t>
            </a:r>
          </a:p>
          <a:p>
            <a:endParaRPr lang="de-DE" u="sng" dirty="0"/>
          </a:p>
          <a:p>
            <a:r>
              <a:rPr lang="de-DE" dirty="0" err="1"/>
              <a:t>Neo.ClientError.Schema.ConstraintValidationFailed</a:t>
            </a:r>
            <a:r>
              <a:rPr lang="de-DE" dirty="0"/>
              <a:t>: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find a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a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conflicts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u="sng" dirty="0"/>
          </a:p>
          <a:p>
            <a:endParaRPr lang="de-DE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44587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de-DE" sz="1800" dirty="0">
                <a:highlight>
                  <a:srgbClr val="FFFF00"/>
                </a:highlight>
              </a:rPr>
              <a:t>MERGE WITH UNIQUE CONSTRAINTS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12/25/19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CASE2</a:t>
            </a:r>
          </a:p>
          <a:p>
            <a:endParaRPr lang="de-DE" u="sng" dirty="0"/>
          </a:p>
          <a:p>
            <a:r>
              <a:rPr lang="de-DE" u="sng" dirty="0" err="1"/>
              <a:t>From</a:t>
            </a:r>
            <a:r>
              <a:rPr lang="de-DE" u="sng" dirty="0"/>
              <a:t> </a:t>
            </a:r>
            <a:r>
              <a:rPr lang="de-DE" u="sng" dirty="0" err="1"/>
              <a:t>python</a:t>
            </a:r>
            <a:r>
              <a:rPr lang="de-DE" u="sng" dirty="0"/>
              <a:t> die</a:t>
            </a:r>
          </a:p>
          <a:p>
            <a:endParaRPr lang="de-DE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9990D1-AA25-F040-A77A-746ED0EE9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3673775"/>
            <a:ext cx="10824798" cy="19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2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12663</TotalTime>
  <Words>436</Words>
  <Application>Microsoft Macintosh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NEO4J CYPHER TUTORIAL WITH PYTHON</vt:lpstr>
      <vt:lpstr>Merge Clause</vt:lpstr>
      <vt:lpstr>Merge Clause</vt:lpstr>
      <vt:lpstr>Merge Clause</vt:lpstr>
      <vt:lpstr>Merge Clause</vt:lpstr>
      <vt:lpstr>Merge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45</cp:revision>
  <dcterms:created xsi:type="dcterms:W3CDTF">2019-12-01T20:11:19Z</dcterms:created>
  <dcterms:modified xsi:type="dcterms:W3CDTF">2019-12-25T07:30:27Z</dcterms:modified>
</cp:coreProperties>
</file>