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4" r:id="rId3"/>
    <p:sldId id="26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01.02.20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01.02.20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01.02.20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Programming</a:t>
            </a:r>
            <a:r>
              <a:rPr lang="de-DE" dirty="0"/>
              <a:t> Complete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sz="3600" dirty="0"/>
              <a:t>Rust Variable </a:t>
            </a:r>
            <a:r>
              <a:rPr lang="de-DE" sz="3600" dirty="0" err="1"/>
              <a:t>Declaration</a:t>
            </a:r>
            <a:endParaRPr lang="de-DE" sz="3600" dirty="0"/>
          </a:p>
          <a:p>
            <a:r>
              <a:rPr lang="de-DE" sz="3600" dirty="0"/>
              <a:t>Part 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01.02.20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How to declare variable in RUST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369331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USING </a:t>
            </a:r>
            <a:r>
              <a:rPr lang="de-DE" b="1" dirty="0" err="1"/>
              <a:t>let</a:t>
            </a:r>
            <a:r>
              <a:rPr lang="de-DE" b="1" dirty="0"/>
              <a:t> </a:t>
            </a:r>
            <a:r>
              <a:rPr lang="de-DE" b="1" dirty="0" err="1"/>
              <a:t>keyword</a:t>
            </a:r>
            <a:endParaRPr lang="de-DE" b="1" dirty="0"/>
          </a:p>
          <a:p>
            <a:endParaRPr lang="de-DE" b="1" dirty="0"/>
          </a:p>
          <a:p>
            <a:r>
              <a:rPr lang="de-DE" b="1" dirty="0" err="1"/>
              <a:t>fn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(){</a:t>
            </a:r>
          </a:p>
          <a:p>
            <a:r>
              <a:rPr lang="de-DE" b="1" dirty="0"/>
              <a:t>    </a:t>
            </a:r>
            <a:r>
              <a:rPr lang="de-DE" b="1" dirty="0" err="1"/>
              <a:t>let</a:t>
            </a:r>
            <a:r>
              <a:rPr lang="de-DE" b="1" dirty="0"/>
              <a:t> a=2;</a:t>
            </a:r>
          </a:p>
          <a:p>
            <a:r>
              <a:rPr lang="de-DE" b="1" dirty="0"/>
              <a:t>    </a:t>
            </a:r>
            <a:r>
              <a:rPr lang="de-DE" b="1" dirty="0" err="1"/>
              <a:t>let</a:t>
            </a:r>
            <a:r>
              <a:rPr lang="de-DE" b="1" dirty="0"/>
              <a:t> b="c";</a:t>
            </a:r>
          </a:p>
          <a:p>
            <a:r>
              <a:rPr lang="de-DE" b="1" dirty="0"/>
              <a:t>    </a:t>
            </a:r>
            <a:r>
              <a:rPr lang="de-DE" b="1" dirty="0" err="1"/>
              <a:t>let</a:t>
            </a:r>
            <a:r>
              <a:rPr lang="de-DE" b="1" dirty="0"/>
              <a:t> c="</a:t>
            </a:r>
            <a:r>
              <a:rPr lang="de-DE" b="1" dirty="0" err="1"/>
              <a:t>roni</a:t>
            </a:r>
            <a:r>
              <a:rPr lang="de-DE" b="1" dirty="0"/>
              <a:t>";</a:t>
            </a:r>
          </a:p>
          <a:p>
            <a:r>
              <a:rPr lang="de-DE" b="1" dirty="0"/>
              <a:t>    </a:t>
            </a:r>
            <a:r>
              <a:rPr lang="de-DE" b="1" dirty="0" err="1"/>
              <a:t>println</a:t>
            </a:r>
            <a:r>
              <a:rPr lang="de-DE" b="1" dirty="0"/>
              <a:t>!("{} {} {}",</a:t>
            </a:r>
            <a:r>
              <a:rPr lang="de-DE" b="1" dirty="0" err="1"/>
              <a:t>a,b,c</a:t>
            </a:r>
            <a:r>
              <a:rPr lang="de-DE" b="1" dirty="0"/>
              <a:t>);</a:t>
            </a:r>
          </a:p>
          <a:p>
            <a:r>
              <a:rPr lang="de-DE" b="1" dirty="0"/>
              <a:t>}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How to declare variable in RUST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452431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Sample Code:</a:t>
            </a:r>
          </a:p>
          <a:p>
            <a:endParaRPr lang="de-DE" b="1" dirty="0"/>
          </a:p>
          <a:p>
            <a:r>
              <a:rPr lang="de-DE" b="1" dirty="0" err="1"/>
              <a:t>fn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(){</a:t>
            </a:r>
          </a:p>
          <a:p>
            <a:r>
              <a:rPr lang="de-DE" b="1" dirty="0"/>
              <a:t>    </a:t>
            </a:r>
            <a:r>
              <a:rPr lang="de-DE" b="1" dirty="0" err="1"/>
              <a:t>let</a:t>
            </a:r>
            <a:r>
              <a:rPr lang="de-DE" b="1" dirty="0"/>
              <a:t> a=2;</a:t>
            </a:r>
          </a:p>
          <a:p>
            <a:r>
              <a:rPr lang="de-DE" b="1" dirty="0"/>
              <a:t>    </a:t>
            </a:r>
            <a:r>
              <a:rPr lang="de-DE" b="1" dirty="0" err="1"/>
              <a:t>let</a:t>
            </a:r>
            <a:r>
              <a:rPr lang="de-DE" b="1" dirty="0"/>
              <a:t> b="c";</a:t>
            </a:r>
          </a:p>
          <a:p>
            <a:r>
              <a:rPr lang="de-DE" b="1" dirty="0"/>
              <a:t>    </a:t>
            </a:r>
            <a:r>
              <a:rPr lang="de-DE" b="1" dirty="0" err="1"/>
              <a:t>let</a:t>
            </a:r>
            <a:r>
              <a:rPr lang="de-DE" b="1" dirty="0"/>
              <a:t> c="</a:t>
            </a:r>
            <a:r>
              <a:rPr lang="de-DE" b="1" dirty="0" err="1"/>
              <a:t>roni</a:t>
            </a:r>
            <a:r>
              <a:rPr lang="de-DE" b="1" dirty="0"/>
              <a:t>";</a:t>
            </a:r>
          </a:p>
          <a:p>
            <a:r>
              <a:rPr lang="de-DE" b="1" dirty="0"/>
              <a:t>    </a:t>
            </a:r>
            <a:r>
              <a:rPr lang="de-DE" b="1" dirty="0" err="1"/>
              <a:t>println</a:t>
            </a:r>
            <a:r>
              <a:rPr lang="de-DE" b="1" dirty="0"/>
              <a:t>!("{} {} {}",</a:t>
            </a:r>
            <a:r>
              <a:rPr lang="de-DE" b="1" dirty="0" err="1"/>
              <a:t>a,b,c</a:t>
            </a:r>
            <a:r>
              <a:rPr lang="de-DE" b="1" dirty="0"/>
              <a:t>);</a:t>
            </a:r>
          </a:p>
          <a:p>
            <a:r>
              <a:rPr lang="de-DE" b="1"/>
              <a:t>}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9247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105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 </vt:lpstr>
      <vt:lpstr>How to declare variable in RUST</vt:lpstr>
      <vt:lpstr>How to declare variable in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31</cp:revision>
  <dcterms:created xsi:type="dcterms:W3CDTF">2019-11-10T09:53:12Z</dcterms:created>
  <dcterms:modified xsi:type="dcterms:W3CDTF">2020-02-01T15:44:48Z</dcterms:modified>
</cp:coreProperties>
</file>