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09.11.19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09.11.19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09.11.19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09.11.19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09.11.19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09.11.19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09.11.19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09.11.19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09.11.19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09.11.19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09.11.19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09.11.19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09.11.19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List operators </a:t>
            </a:r>
          </a:p>
          <a:p>
            <a:r>
              <a:rPr lang="de-DE" dirty="0"/>
              <a:t>Tutorial 29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09.11.19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80C5-5366-8240-B8E9-FE7FA09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A7AE-4264-5444-9347-1E17C05E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List Concatenation: + (</a:t>
            </a:r>
            <a:r>
              <a:rPr lang="de-DE" dirty="0" err="1"/>
              <a:t>with</a:t>
            </a:r>
            <a:r>
              <a:rPr lang="de-DE" dirty="0"/>
              <a:t> [2,3] </a:t>
            </a:r>
            <a:r>
              <a:rPr lang="de-DE" dirty="0" err="1"/>
              <a:t>as</a:t>
            </a:r>
            <a:r>
              <a:rPr lang="de-DE" dirty="0"/>
              <a:t> a,[3,4]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a+b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newlist</a:t>
            </a:r>
            <a:r>
              <a:rPr lang="de-DE" dirty="0"/>
              <a:t> )</a:t>
            </a:r>
          </a:p>
          <a:p>
            <a:pPr marL="0" indent="0">
              <a:buNone/>
            </a:pPr>
            <a:r>
              <a:rPr lang="de-DE" dirty="0"/>
              <a:t> [2,3,3,4]</a:t>
            </a:r>
          </a:p>
          <a:p>
            <a:r>
              <a:rPr lang="de-DE" dirty="0"/>
              <a:t>IN </a:t>
            </a:r>
            <a:r>
              <a:rPr lang="de-DE" dirty="0" err="1"/>
              <a:t>operator</a:t>
            </a:r>
            <a:r>
              <a:rPr lang="de-DE" dirty="0">
                <a:sym typeface="Wingdings" pitchFamily="2" charset="2"/>
              </a:rPr>
              <a:t> :  (</a:t>
            </a:r>
            <a:r>
              <a:rPr lang="de-DE" dirty="0" err="1"/>
              <a:t>with</a:t>
            </a:r>
            <a:r>
              <a:rPr lang="de-DE" dirty="0"/>
              <a:t> [2,3]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unwind</a:t>
            </a:r>
            <a:r>
              <a:rPr lang="de-DE" dirty="0"/>
              <a:t> a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in [1,3]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) 3</a:t>
            </a:r>
          </a:p>
          <a:p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accessling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[]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$</a:t>
            </a:r>
            <a:r>
              <a:rPr lang="de-DE" dirty="0" err="1"/>
              <a:t>with</a:t>
            </a:r>
            <a:r>
              <a:rPr lang="de-DE" dirty="0"/>
              <a:t> variable </a:t>
            </a:r>
            <a:r>
              <a:rPr lang="de-DE" dirty="0" err="1"/>
              <a:t>name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ACE4-EA92-3A46-99BB-55CEE1C2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825" y="6383337"/>
            <a:ext cx="2743200" cy="365125"/>
          </a:xfrm>
        </p:spPr>
        <p:txBody>
          <a:bodyPr/>
          <a:lstStyle/>
          <a:p>
            <a:fld id="{85A80B37-905A-A743-A91C-A605D6B805A7}" type="datetime1">
              <a:rPr lang="de-DE" sz="2400" smtClean="0">
                <a:highlight>
                  <a:srgbClr val="000000"/>
                </a:highlight>
              </a:rPr>
              <a:t>10.11.19</a:t>
            </a:fld>
            <a:endParaRPr lang="de-DE" sz="2400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6893-8BB1-854E-B6E3-324635BC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7315200" cy="365125"/>
          </a:xfrm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0618-7BE3-964A-BB5E-53D93962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758F-F89E-0C44-B6C4-A2310A58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dynamically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C752-2554-E943-9B2C-D5C1CBE5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000" dirty="0" err="1"/>
              <a:t>from</a:t>
            </a:r>
            <a:r>
              <a:rPr lang="de-DE" sz="2000" dirty="0"/>
              <a:t> neo4j </a:t>
            </a:r>
            <a:r>
              <a:rPr lang="de-DE" sz="2000" dirty="0" err="1"/>
              <a:t>import</a:t>
            </a:r>
            <a:r>
              <a:rPr lang="de-DE" sz="2000" dirty="0"/>
              <a:t> </a:t>
            </a:r>
            <a:r>
              <a:rPr lang="de-DE" sz="2000" dirty="0" err="1"/>
              <a:t>GraphDatabase</a:t>
            </a: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driver</a:t>
            </a:r>
            <a:r>
              <a:rPr lang="de-DE" sz="2000" dirty="0"/>
              <a:t>=</a:t>
            </a:r>
            <a:r>
              <a:rPr lang="de-DE" sz="2000" dirty="0" err="1"/>
              <a:t>GraphDatabase.driver</a:t>
            </a:r>
            <a:r>
              <a:rPr lang="de-DE" sz="2000" dirty="0"/>
              <a:t>(</a:t>
            </a:r>
            <a:r>
              <a:rPr lang="de-DE" sz="2000" dirty="0" err="1"/>
              <a:t>uri</a:t>
            </a:r>
            <a:r>
              <a:rPr lang="de-DE" sz="2000" dirty="0"/>
              <a:t>=</a:t>
            </a:r>
            <a:r>
              <a:rPr lang="de-DE" sz="2000" i="1" dirty="0"/>
              <a:t>"</a:t>
            </a:r>
            <a:r>
              <a:rPr lang="de-DE" sz="2000" i="1" dirty="0" err="1"/>
              <a:t>bolt</a:t>
            </a:r>
            <a:r>
              <a:rPr lang="de-DE" sz="2000" i="1" dirty="0"/>
              <a:t>://</a:t>
            </a:r>
            <a:r>
              <a:rPr lang="de-DE" sz="2000" i="1" u="sng" dirty="0"/>
              <a:t>localhost</a:t>
            </a:r>
            <a:r>
              <a:rPr lang="de-DE" sz="2000" i="1" dirty="0"/>
              <a:t>:7687"</a:t>
            </a:r>
            <a:r>
              <a:rPr lang="de-DE" sz="2000" dirty="0"/>
              <a:t>,auth=(</a:t>
            </a:r>
            <a:r>
              <a:rPr lang="de-DE" sz="2000" i="1" dirty="0"/>
              <a:t>"neo4j"</a:t>
            </a:r>
            <a:r>
              <a:rPr lang="de-DE" sz="2000" dirty="0"/>
              <a:t>,</a:t>
            </a:r>
            <a:r>
              <a:rPr lang="de-DE" sz="2000" i="1" dirty="0"/>
              <a:t>"</a:t>
            </a:r>
            <a:r>
              <a:rPr lang="de-DE" sz="2000" i="1" u="sng" dirty="0"/>
              <a:t>Rambo</a:t>
            </a:r>
            <a:r>
              <a:rPr lang="de-DE" sz="2000" i="1" dirty="0"/>
              <a:t>@1234"</a:t>
            </a:r>
            <a:r>
              <a:rPr lang="de-DE" sz="2000" dirty="0"/>
              <a:t>))</a:t>
            </a:r>
          </a:p>
          <a:p>
            <a:pPr marL="0" indent="0">
              <a:buNone/>
            </a:pPr>
            <a:r>
              <a:rPr lang="de-DE" sz="2000" dirty="0" err="1"/>
              <a:t>session</a:t>
            </a:r>
            <a:r>
              <a:rPr lang="de-DE" sz="2000" dirty="0"/>
              <a:t>=</a:t>
            </a:r>
            <a:r>
              <a:rPr lang="de-DE" sz="2000" dirty="0" err="1"/>
              <a:t>driver.session</a:t>
            </a:r>
            <a:r>
              <a:rPr lang="de-DE" sz="2000" dirty="0"/>
              <a:t>()</a:t>
            </a:r>
          </a:p>
          <a:p>
            <a:pPr marL="0" indent="0">
              <a:buNone/>
            </a:pPr>
            <a:r>
              <a:rPr lang="de-DE" sz="2000" dirty="0"/>
              <a:t>v={</a:t>
            </a:r>
            <a:r>
              <a:rPr lang="de-DE" sz="2000" i="1" dirty="0"/>
              <a:t>"x"</a:t>
            </a:r>
            <a:r>
              <a:rPr lang="de-DE" sz="2000" dirty="0"/>
              <a:t>:0}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q1=</a:t>
            </a:r>
            <a:r>
              <a:rPr lang="de-DE" sz="2000" i="1" dirty="0"/>
              <a:t>'''</a:t>
            </a:r>
            <a:endParaRPr lang="de-DE" sz="2000" dirty="0"/>
          </a:p>
          <a:p>
            <a:pPr marL="0" indent="0">
              <a:buNone/>
            </a:pPr>
            <a:r>
              <a:rPr lang="de-DE" sz="2000" i="1" dirty="0"/>
              <a:t>   </a:t>
            </a:r>
            <a:r>
              <a:rPr lang="de-DE" sz="2000" i="1" dirty="0" err="1"/>
              <a:t>with</a:t>
            </a:r>
            <a:r>
              <a:rPr lang="de-DE" sz="2000" i="1" dirty="0"/>
              <a:t> [2,3,4,5] </a:t>
            </a:r>
            <a:r>
              <a:rPr lang="de-DE" sz="2000" i="1" dirty="0" err="1"/>
              <a:t>as</a:t>
            </a:r>
            <a:r>
              <a:rPr lang="de-DE" sz="2000" i="1" dirty="0"/>
              <a:t> a</a:t>
            </a:r>
            <a:endParaRPr lang="de-DE" sz="2000" dirty="0"/>
          </a:p>
          <a:p>
            <a:pPr marL="0" indent="0">
              <a:buNone/>
            </a:pPr>
            <a:r>
              <a:rPr lang="de-DE" sz="2000" i="1" dirty="0"/>
              <a:t>   </a:t>
            </a:r>
            <a:r>
              <a:rPr lang="de-DE" sz="2000" i="1" dirty="0" err="1"/>
              <a:t>return</a:t>
            </a:r>
            <a:r>
              <a:rPr lang="de-DE" sz="2000" i="1" dirty="0"/>
              <a:t> a[$x]</a:t>
            </a:r>
            <a:endParaRPr lang="de-DE" sz="2000" dirty="0"/>
          </a:p>
          <a:p>
            <a:pPr marL="0" indent="0">
              <a:buNone/>
            </a:pPr>
            <a:r>
              <a:rPr lang="de-DE" sz="2000" i="1" dirty="0"/>
              <a:t>   '''</a:t>
            </a: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result</a:t>
            </a:r>
            <a:r>
              <a:rPr lang="de-DE" sz="2000" dirty="0"/>
              <a:t>=</a:t>
            </a:r>
            <a:r>
              <a:rPr lang="de-DE" sz="2000" dirty="0" err="1"/>
              <a:t>session.run</a:t>
            </a:r>
            <a:r>
              <a:rPr lang="de-DE" sz="2000" dirty="0"/>
              <a:t>(q1,v)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for</a:t>
            </a:r>
            <a:r>
              <a:rPr lang="de-DE" sz="2000" dirty="0"/>
              <a:t> i in </a:t>
            </a:r>
            <a:r>
              <a:rPr lang="de-DE" sz="2000" dirty="0" err="1"/>
              <a:t>result</a:t>
            </a:r>
            <a:r>
              <a:rPr lang="de-DE" sz="2000" dirty="0"/>
              <a:t>:</a:t>
            </a:r>
          </a:p>
          <a:p>
            <a:pPr marL="0" indent="0">
              <a:buNone/>
            </a:pPr>
            <a:r>
              <a:rPr lang="de-DE" sz="2000" dirty="0"/>
              <a:t>    </a:t>
            </a:r>
            <a:r>
              <a:rPr lang="de-DE" sz="2000" dirty="0" err="1"/>
              <a:t>print</a:t>
            </a:r>
            <a:r>
              <a:rPr lang="de-DE" sz="2000" dirty="0"/>
              <a:t>(i)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FAE3-C918-8840-83C7-C99FD668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87E6-2464-D846-B25A-ED55299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C769-2540-684C-A027-54C311D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758F-F89E-0C44-B6C4-A2310A58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IN </a:t>
            </a:r>
            <a:r>
              <a:rPr lang="de-DE" dirty="0" err="1"/>
              <a:t>operator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C752-2554-E943-9B2C-D5C1CBE5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sz="3600" dirty="0" err="1"/>
              <a:t>from</a:t>
            </a:r>
            <a:r>
              <a:rPr lang="de-DE" sz="3600" dirty="0"/>
              <a:t> neo4j </a:t>
            </a:r>
            <a:r>
              <a:rPr lang="de-DE" sz="3600" dirty="0" err="1"/>
              <a:t>import</a:t>
            </a:r>
            <a:r>
              <a:rPr lang="de-DE" sz="3600" dirty="0"/>
              <a:t> </a:t>
            </a:r>
            <a:r>
              <a:rPr lang="de-DE" sz="3600" dirty="0" err="1"/>
              <a:t>GraphDatabase</a:t>
            </a:r>
            <a:endParaRPr lang="de-DE" sz="3600" dirty="0"/>
          </a:p>
          <a:p>
            <a:pPr marL="0" indent="0">
              <a:buNone/>
            </a:pPr>
            <a:r>
              <a:rPr lang="de-DE" sz="3600" dirty="0" err="1"/>
              <a:t>driver</a:t>
            </a:r>
            <a:r>
              <a:rPr lang="de-DE" sz="3600" dirty="0"/>
              <a:t>=</a:t>
            </a:r>
            <a:r>
              <a:rPr lang="de-DE" sz="3600" dirty="0" err="1"/>
              <a:t>GraphDatabase.driver</a:t>
            </a:r>
            <a:r>
              <a:rPr lang="de-DE" sz="3600" dirty="0"/>
              <a:t>(</a:t>
            </a:r>
            <a:r>
              <a:rPr lang="de-DE" sz="3600" dirty="0" err="1"/>
              <a:t>uri</a:t>
            </a:r>
            <a:r>
              <a:rPr lang="de-DE" sz="3600" dirty="0"/>
              <a:t>=</a:t>
            </a:r>
            <a:r>
              <a:rPr lang="de-DE" sz="3600" i="1" dirty="0"/>
              <a:t>"</a:t>
            </a:r>
            <a:r>
              <a:rPr lang="de-DE" sz="3600" i="1" dirty="0" err="1"/>
              <a:t>bolt</a:t>
            </a:r>
            <a:r>
              <a:rPr lang="de-DE" sz="3600" i="1" dirty="0"/>
              <a:t>://</a:t>
            </a:r>
            <a:r>
              <a:rPr lang="de-DE" sz="3600" i="1" u="sng" dirty="0"/>
              <a:t>localhost</a:t>
            </a:r>
            <a:r>
              <a:rPr lang="de-DE" sz="3600" i="1" dirty="0"/>
              <a:t>:7687"</a:t>
            </a:r>
            <a:r>
              <a:rPr lang="de-DE" sz="3600" dirty="0"/>
              <a:t>,auth=(</a:t>
            </a:r>
            <a:r>
              <a:rPr lang="de-DE" sz="3600" i="1" dirty="0"/>
              <a:t>"neo4j"</a:t>
            </a:r>
            <a:r>
              <a:rPr lang="de-DE" sz="3600" dirty="0"/>
              <a:t>,</a:t>
            </a:r>
            <a:r>
              <a:rPr lang="de-DE" sz="3600" i="1" dirty="0"/>
              <a:t>"</a:t>
            </a:r>
            <a:r>
              <a:rPr lang="de-DE" sz="3600" i="1" u="sng" dirty="0"/>
              <a:t>Rambo</a:t>
            </a:r>
            <a:r>
              <a:rPr lang="de-DE" sz="3600" i="1" dirty="0"/>
              <a:t>@1234"</a:t>
            </a:r>
            <a:r>
              <a:rPr lang="de-DE" sz="3600" dirty="0"/>
              <a:t>))</a:t>
            </a:r>
          </a:p>
          <a:p>
            <a:pPr marL="0" indent="0">
              <a:buNone/>
            </a:pPr>
            <a:r>
              <a:rPr lang="de-DE" sz="3600" dirty="0" err="1"/>
              <a:t>session</a:t>
            </a:r>
            <a:r>
              <a:rPr lang="de-DE" sz="3600" dirty="0"/>
              <a:t>=</a:t>
            </a:r>
            <a:r>
              <a:rPr lang="de-DE" sz="3600" dirty="0" err="1"/>
              <a:t>driver.session</a:t>
            </a:r>
            <a:r>
              <a:rPr lang="de-DE" sz="3600" dirty="0"/>
              <a:t>()</a:t>
            </a:r>
          </a:p>
          <a:p>
            <a:pPr marL="0" indent="0">
              <a:buNone/>
            </a:pPr>
            <a:r>
              <a:rPr lang="de-DE" sz="3600" dirty="0"/>
              <a:t>v={</a:t>
            </a:r>
            <a:r>
              <a:rPr lang="de-DE" sz="3600" i="1" dirty="0"/>
              <a:t>"x"</a:t>
            </a:r>
            <a:r>
              <a:rPr lang="de-DE" sz="3600" dirty="0"/>
              <a:t>:0}</a:t>
            </a:r>
          </a:p>
          <a:p>
            <a:pPr marL="0" indent="0">
              <a:buNone/>
            </a:pPr>
            <a:r>
              <a:rPr lang="de-DE" sz="3600" dirty="0"/>
              <a:t>q1=</a:t>
            </a:r>
            <a:r>
              <a:rPr lang="de-DE" sz="3600" i="1" dirty="0"/>
              <a:t>'''</a:t>
            </a:r>
            <a:endParaRPr lang="de-DE" sz="3600" dirty="0"/>
          </a:p>
          <a:p>
            <a:pPr marL="0" indent="0">
              <a:buNone/>
            </a:pPr>
            <a:r>
              <a:rPr lang="de-DE" sz="3600" i="1" dirty="0"/>
              <a:t>  </a:t>
            </a:r>
            <a:r>
              <a:rPr lang="de-DE" sz="3600" i="1" dirty="0" err="1"/>
              <a:t>with</a:t>
            </a:r>
            <a:r>
              <a:rPr lang="de-DE" sz="3600" i="1" dirty="0"/>
              <a:t> [2,3] </a:t>
            </a:r>
            <a:r>
              <a:rPr lang="de-DE" sz="3600" i="1" dirty="0" err="1"/>
              <a:t>as</a:t>
            </a:r>
            <a:r>
              <a:rPr lang="de-DE" sz="3600" i="1" dirty="0"/>
              <a:t> a </a:t>
            </a:r>
            <a:endParaRPr lang="de-DE" sz="3600" dirty="0"/>
          </a:p>
          <a:p>
            <a:pPr marL="0" indent="0">
              <a:buNone/>
            </a:pPr>
            <a:r>
              <a:rPr lang="de-DE" sz="3600" i="1" dirty="0"/>
              <a:t>  </a:t>
            </a:r>
            <a:r>
              <a:rPr lang="de-DE" sz="3600" i="1" dirty="0" err="1"/>
              <a:t>unwind</a:t>
            </a:r>
            <a:r>
              <a:rPr lang="de-DE" sz="3600" i="1" dirty="0"/>
              <a:t> a </a:t>
            </a:r>
            <a:r>
              <a:rPr lang="de-DE" sz="3600" i="1" dirty="0" err="1"/>
              <a:t>as</a:t>
            </a:r>
            <a:r>
              <a:rPr lang="de-DE" sz="3600" i="1" dirty="0"/>
              <a:t> </a:t>
            </a:r>
            <a:r>
              <a:rPr lang="de-DE" sz="3600" i="1" dirty="0" err="1"/>
              <a:t>number</a:t>
            </a:r>
            <a:r>
              <a:rPr lang="de-DE" sz="3600" i="1" dirty="0"/>
              <a:t> </a:t>
            </a:r>
            <a:endParaRPr lang="de-DE" sz="3600" dirty="0"/>
          </a:p>
          <a:p>
            <a:pPr marL="0" indent="0">
              <a:buNone/>
            </a:pPr>
            <a:r>
              <a:rPr lang="de-DE" sz="3600" i="1" dirty="0"/>
              <a:t>  </a:t>
            </a:r>
            <a:r>
              <a:rPr lang="de-DE" sz="3600" i="1" dirty="0" err="1"/>
              <a:t>with</a:t>
            </a:r>
            <a:r>
              <a:rPr lang="de-DE" sz="3600" i="1" dirty="0"/>
              <a:t> </a:t>
            </a:r>
            <a:r>
              <a:rPr lang="de-DE" sz="3600" i="1" dirty="0" err="1"/>
              <a:t>number</a:t>
            </a:r>
            <a:r>
              <a:rPr lang="de-DE" sz="3600" i="1" dirty="0"/>
              <a:t> </a:t>
            </a:r>
            <a:r>
              <a:rPr lang="de-DE" sz="3600" i="1" dirty="0" err="1"/>
              <a:t>where</a:t>
            </a:r>
            <a:r>
              <a:rPr lang="de-DE" sz="3600" i="1" dirty="0"/>
              <a:t> </a:t>
            </a:r>
            <a:r>
              <a:rPr lang="de-DE" sz="3600" i="1" dirty="0" err="1"/>
              <a:t>number</a:t>
            </a:r>
            <a:r>
              <a:rPr lang="de-DE" sz="3600" i="1" dirty="0"/>
              <a:t> in [1,3] </a:t>
            </a:r>
            <a:endParaRPr lang="de-DE" sz="3600" dirty="0"/>
          </a:p>
          <a:p>
            <a:pPr marL="0" indent="0">
              <a:buNone/>
            </a:pPr>
            <a:r>
              <a:rPr lang="de-DE" sz="3600" i="1" dirty="0"/>
              <a:t>  </a:t>
            </a:r>
            <a:r>
              <a:rPr lang="de-DE" sz="3600" i="1" dirty="0" err="1"/>
              <a:t>return</a:t>
            </a:r>
            <a:r>
              <a:rPr lang="de-DE" sz="3600" i="1" dirty="0"/>
              <a:t> </a:t>
            </a:r>
            <a:r>
              <a:rPr lang="de-DE" sz="3600" i="1" dirty="0" err="1"/>
              <a:t>number</a:t>
            </a:r>
            <a:r>
              <a:rPr lang="de-DE" sz="3600" i="1" dirty="0"/>
              <a:t> </a:t>
            </a:r>
            <a:endParaRPr lang="de-DE" sz="3600" dirty="0"/>
          </a:p>
          <a:p>
            <a:pPr marL="0" indent="0">
              <a:buNone/>
            </a:pPr>
            <a:r>
              <a:rPr lang="de-DE" sz="3600" i="1" dirty="0"/>
              <a:t>   '''</a:t>
            </a:r>
            <a:br>
              <a:rPr lang="de-DE" sz="3600" dirty="0"/>
            </a:br>
            <a:endParaRPr lang="de-DE" sz="3600" dirty="0"/>
          </a:p>
          <a:p>
            <a:pPr marL="0" indent="0">
              <a:buNone/>
            </a:pPr>
            <a:r>
              <a:rPr lang="de-DE" sz="3600" dirty="0" err="1"/>
              <a:t>result</a:t>
            </a:r>
            <a:r>
              <a:rPr lang="de-DE" sz="3600" dirty="0"/>
              <a:t>=</a:t>
            </a:r>
            <a:r>
              <a:rPr lang="de-DE" sz="3600" dirty="0" err="1"/>
              <a:t>session.run</a:t>
            </a:r>
            <a:r>
              <a:rPr lang="de-DE" sz="3600" dirty="0"/>
              <a:t>(q1)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 err="1"/>
              <a:t>for</a:t>
            </a:r>
            <a:r>
              <a:rPr lang="de-DE" sz="3600" dirty="0"/>
              <a:t> i in </a:t>
            </a:r>
            <a:r>
              <a:rPr lang="de-DE" sz="3600" dirty="0" err="1"/>
              <a:t>result</a:t>
            </a:r>
            <a:r>
              <a:rPr lang="de-DE" sz="3600" dirty="0"/>
              <a:t>:</a:t>
            </a:r>
          </a:p>
          <a:p>
            <a:pPr marL="0" indent="0">
              <a:buNone/>
            </a:pPr>
            <a:r>
              <a:rPr lang="de-DE" sz="3600" dirty="0"/>
              <a:t>    </a:t>
            </a:r>
            <a:r>
              <a:rPr lang="de-DE" sz="3600" dirty="0" err="1"/>
              <a:t>print</a:t>
            </a:r>
            <a:r>
              <a:rPr lang="de-DE" sz="3600" dirty="0"/>
              <a:t>(i)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FAE3-C918-8840-83C7-C99FD668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87E6-2464-D846-B25A-ED55299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C769-2540-684C-A027-54C311D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758F-F89E-0C44-B6C4-A2310A58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/>
              <a:t> using</a:t>
            </a:r>
            <a:r>
              <a:rPr lang="de-DE" dirty="0"/>
              <a:t> + </a:t>
            </a:r>
            <a:r>
              <a:rPr lang="de-DE" dirty="0" err="1"/>
              <a:t>operator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C752-2554-E943-9B2C-D5C1CBE5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,auth=(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))</a:t>
            </a:r>
          </a:p>
          <a:p>
            <a:pPr marL="0" indent="0">
              <a:buNone/>
            </a:pPr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v={</a:t>
            </a:r>
            <a:r>
              <a:rPr lang="de-DE" i="1" dirty="0"/>
              <a:t>"x"</a:t>
            </a:r>
            <a:r>
              <a:rPr lang="de-DE" dirty="0"/>
              <a:t>:0}</a:t>
            </a:r>
          </a:p>
          <a:p>
            <a:pPr marL="0" indent="0">
              <a:buNone/>
            </a:pPr>
            <a:r>
              <a:rPr lang="de-DE" dirty="0"/>
              <a:t>q1=</a:t>
            </a:r>
            <a:r>
              <a:rPr lang="de-DE" i="1" dirty="0"/>
              <a:t>'''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   </a:t>
            </a:r>
            <a:r>
              <a:rPr lang="de-DE" i="1" dirty="0" err="1"/>
              <a:t>with</a:t>
            </a:r>
            <a:r>
              <a:rPr lang="de-DE" i="1" dirty="0"/>
              <a:t> [2,3] </a:t>
            </a:r>
            <a:r>
              <a:rPr lang="de-DE" i="1" dirty="0" err="1"/>
              <a:t>as</a:t>
            </a:r>
            <a:r>
              <a:rPr lang="de-DE" i="1" dirty="0"/>
              <a:t> a,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   [3,4] </a:t>
            </a:r>
            <a:r>
              <a:rPr lang="de-DE" i="1" dirty="0" err="1"/>
              <a:t>as</a:t>
            </a:r>
            <a:r>
              <a:rPr lang="de-DE" i="1" dirty="0"/>
              <a:t> b 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   </a:t>
            </a:r>
            <a:r>
              <a:rPr lang="de-DE" i="1" dirty="0" err="1"/>
              <a:t>return</a:t>
            </a:r>
            <a:r>
              <a:rPr lang="de-DE" i="1" dirty="0"/>
              <a:t> </a:t>
            </a:r>
            <a:r>
              <a:rPr lang="de-DE" i="1" dirty="0" err="1"/>
              <a:t>a+b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u="sng" dirty="0" err="1"/>
              <a:t>newlist</a:t>
            </a:r>
            <a:r>
              <a:rPr lang="de-DE" i="1" dirty="0"/>
              <a:t> 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   '''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result</a:t>
            </a:r>
            <a:r>
              <a:rPr lang="de-DE" dirty="0"/>
              <a:t>=</a:t>
            </a:r>
            <a:r>
              <a:rPr lang="de-DE" dirty="0" err="1"/>
              <a:t>session.run</a:t>
            </a:r>
            <a:r>
              <a:rPr lang="de-DE" dirty="0"/>
              <a:t>(q1)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result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    </a:t>
            </a:r>
            <a:r>
              <a:rPr lang="de-DE" dirty="0" err="1"/>
              <a:t>print</a:t>
            </a:r>
            <a:r>
              <a:rPr lang="de-DE" dirty="0"/>
              <a:t>(i)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FAE3-C918-8840-83C7-C99FD668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87E6-2464-D846-B25A-ED55299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C769-2540-684C-A027-54C311D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388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List Operators</vt:lpstr>
      <vt:lpstr>How to access list elements dynamically</vt:lpstr>
      <vt:lpstr>How to find  list elements using IN operator</vt:lpstr>
      <vt:lpstr>How to concatenate list items using +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13</cp:revision>
  <dcterms:created xsi:type="dcterms:W3CDTF">2019-11-08T04:21:47Z</dcterms:created>
  <dcterms:modified xsi:type="dcterms:W3CDTF">2019-11-10T07:14:58Z</dcterms:modified>
</cp:coreProperties>
</file>