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4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08.01.20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08.01.20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08.01.20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08.01.20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08.01.20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08.01.20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08.01.20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</a:t>
            </a:r>
            <a:r>
              <a:rPr lang="de-DE" dirty="0" err="1"/>
              <a:t>Programming</a:t>
            </a:r>
            <a:r>
              <a:rPr lang="de-DE" dirty="0"/>
              <a:t> Complete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sz="3600" dirty="0"/>
              <a:t>Introduction To Rust</a:t>
            </a:r>
          </a:p>
          <a:p>
            <a:r>
              <a:rPr lang="de-DE" sz="3600" dirty="0"/>
              <a:t>Part 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08.01.20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Rust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B35BCC-9D48-4B87-9C5E-929E718A1900}"/>
              </a:ext>
            </a:extLst>
          </p:cNvPr>
          <p:cNvSpPr/>
          <p:nvPr/>
        </p:nvSpPr>
        <p:spPr>
          <a:xfrm>
            <a:off x="4512815" y="68390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Rust is a system programming language focused on safety, especially safe concurrency.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Rust is syntactically similar to C++,but is designed to provide better memory safety while maintaining high performance.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Rust was originally designed by Graydon Hoare at Mozilla Research, with contributions from Dave Herman, Brendan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Eich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and others.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designers refined the language while writing the Servo layout or browser engine, and the Rust compiler. The compiler is free and open-source software dual-licensed under the MIT License and Apache License 2.0.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Rust has been the "most loved programming language" in the Stack Overflow Developer Survey every year since 2016.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system programming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110" y="1495824"/>
            <a:ext cx="8344155" cy="536217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 Systems programming is for:	</a:t>
            </a:r>
          </a:p>
          <a:p>
            <a:pPr marL="0" indent="0"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Operating systems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Device drivers of all kinds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Filesystems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Databases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Code that runs in very I/o devices, or devices that must be extremely reliable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Cryptography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Media codecs (software for reading and writing audio, video, and image files)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Media processing (for example, speech recognition or photo editing software)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Memory management (for example, implementing a garbage collector)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Text rendering (the conversion of text and fonts into pixels)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Implementing higher-level programming languages (like JavaScript and Python)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Networking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Virtualization and software containers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Scientific simulations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Games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526110" y="238067"/>
            <a:ext cx="8344155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de-DE" b="1" dirty="0"/>
              <a:t>System </a:t>
            </a:r>
            <a:r>
              <a:rPr lang="de-DE" b="1" dirty="0" err="1"/>
              <a:t>programming</a:t>
            </a:r>
            <a:r>
              <a:rPr lang="de-DE" b="1" dirty="0"/>
              <a:t> </a:t>
            </a:r>
            <a:r>
              <a:rPr lang="de-DE" b="1" dirty="0" err="1"/>
              <a:t>language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a </a:t>
            </a:r>
            <a:r>
              <a:rPr lang="de-DE" b="1" dirty="0" err="1"/>
              <a:t>programming</a:t>
            </a:r>
            <a:r>
              <a:rPr lang="de-DE" b="1" dirty="0"/>
              <a:t> </a:t>
            </a:r>
            <a:r>
              <a:rPr lang="de-DE" b="1" dirty="0" err="1"/>
              <a:t>language</a:t>
            </a:r>
            <a:r>
              <a:rPr lang="de-DE" b="1" dirty="0"/>
              <a:t> 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system</a:t>
            </a:r>
            <a:r>
              <a:rPr lang="de-DE" b="1" dirty="0"/>
              <a:t> </a:t>
            </a:r>
            <a:r>
              <a:rPr lang="de-DE" b="1" dirty="0" err="1"/>
              <a:t>programming</a:t>
            </a:r>
            <a:r>
              <a:rPr lang="de-DE" b="1" dirty="0"/>
              <a:t>,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gives</a:t>
            </a:r>
            <a:r>
              <a:rPr lang="de-DE" b="1" dirty="0"/>
              <a:t> </a:t>
            </a:r>
            <a:r>
              <a:rPr lang="de-DE" b="1" dirty="0" err="1"/>
              <a:t>direct</a:t>
            </a:r>
            <a:r>
              <a:rPr lang="de-DE" b="1" dirty="0"/>
              <a:t> </a:t>
            </a:r>
            <a:r>
              <a:rPr lang="de-DE" b="1" dirty="0" err="1"/>
              <a:t>access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underlying</a:t>
            </a:r>
            <a:r>
              <a:rPr lang="de-DE" b="1" dirty="0"/>
              <a:t> </a:t>
            </a:r>
            <a:r>
              <a:rPr lang="de-DE" b="1" dirty="0" err="1"/>
              <a:t>hardware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peripheral</a:t>
            </a:r>
            <a:r>
              <a:rPr lang="de-DE" b="1" dirty="0"/>
              <a:t> </a:t>
            </a:r>
            <a:r>
              <a:rPr lang="de-DE" b="1" dirty="0" err="1"/>
              <a:t>devices</a:t>
            </a:r>
            <a:r>
              <a:rPr lang="de-DE" b="1" dirty="0"/>
              <a:t> </a:t>
            </a:r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5195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79" y="693998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concurrency</a:t>
            </a:r>
            <a:endParaRPr lang="en-US" sz="2600" u="sng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CD3B0-6953-43C8-A7C9-AE896FFA5901}"/>
              </a:ext>
            </a:extLst>
          </p:cNvPr>
          <p:cNvSpPr/>
          <p:nvPr/>
        </p:nvSpPr>
        <p:spPr>
          <a:xfrm>
            <a:off x="4249778" y="118770"/>
            <a:ext cx="6483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In </a:t>
            </a:r>
            <a:r>
              <a:rPr lang="de-DE" b="1" dirty="0" err="1"/>
              <a:t>computer</a:t>
            </a:r>
            <a:r>
              <a:rPr lang="de-DE" b="1" dirty="0"/>
              <a:t> </a:t>
            </a:r>
            <a:r>
              <a:rPr lang="de-DE" b="1" dirty="0" err="1"/>
              <a:t>science</a:t>
            </a:r>
            <a:r>
              <a:rPr lang="de-DE" b="1" dirty="0"/>
              <a:t>, </a:t>
            </a:r>
            <a:r>
              <a:rPr lang="de-DE" b="1" dirty="0" err="1"/>
              <a:t>concurrency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ability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different </a:t>
            </a:r>
            <a:r>
              <a:rPr lang="de-DE" b="1" dirty="0" err="1"/>
              <a:t>parts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units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 </a:t>
            </a:r>
            <a:r>
              <a:rPr lang="de-DE" b="1" dirty="0" err="1"/>
              <a:t>program</a:t>
            </a:r>
            <a:r>
              <a:rPr lang="de-DE" b="1" dirty="0"/>
              <a:t>, </a:t>
            </a:r>
            <a:r>
              <a:rPr lang="de-DE" b="1" dirty="0" err="1"/>
              <a:t>algorithm</a:t>
            </a:r>
            <a:r>
              <a:rPr lang="de-DE" b="1" dirty="0"/>
              <a:t>,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executed</a:t>
            </a:r>
            <a:r>
              <a:rPr lang="de-DE" b="1" dirty="0"/>
              <a:t> out-</a:t>
            </a:r>
            <a:r>
              <a:rPr lang="de-DE" b="1" dirty="0" err="1"/>
              <a:t>of</a:t>
            </a:r>
            <a:r>
              <a:rPr lang="de-DE" b="1" dirty="0"/>
              <a:t>-order </a:t>
            </a:r>
            <a:r>
              <a:rPr lang="de-DE" b="1" dirty="0" err="1"/>
              <a:t>or</a:t>
            </a:r>
            <a:r>
              <a:rPr lang="de-DE" b="1" dirty="0"/>
              <a:t> in partial </a:t>
            </a:r>
            <a:r>
              <a:rPr lang="de-DE" b="1" dirty="0" err="1"/>
              <a:t>order</a:t>
            </a:r>
            <a:r>
              <a:rPr lang="de-DE" b="1" dirty="0"/>
              <a:t>, </a:t>
            </a:r>
            <a:r>
              <a:rPr lang="de-DE" b="1" dirty="0" err="1"/>
              <a:t>without</a:t>
            </a:r>
            <a:r>
              <a:rPr lang="de-DE" b="1" dirty="0"/>
              <a:t> </a:t>
            </a:r>
            <a:r>
              <a:rPr lang="de-DE" b="1" dirty="0" err="1"/>
              <a:t>affecting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final </a:t>
            </a:r>
            <a:r>
              <a:rPr lang="de-DE" b="1" dirty="0" err="1"/>
              <a:t>outcome</a:t>
            </a:r>
            <a:r>
              <a:rPr lang="de-DE" b="1" dirty="0"/>
              <a:t>. </a:t>
            </a:r>
          </a:p>
          <a:p>
            <a:endParaRPr lang="de-DE" b="1" dirty="0"/>
          </a:p>
          <a:p>
            <a:r>
              <a:rPr lang="de-DE" b="1" dirty="0"/>
              <a:t>This </a:t>
            </a:r>
            <a:r>
              <a:rPr lang="de-DE" b="1" dirty="0" err="1"/>
              <a:t>allows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parallel </a:t>
            </a:r>
            <a:r>
              <a:rPr lang="de-DE" b="1" dirty="0" err="1"/>
              <a:t>execution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concurrent</a:t>
            </a:r>
            <a:r>
              <a:rPr lang="de-DE" b="1" dirty="0"/>
              <a:t> </a:t>
            </a:r>
            <a:r>
              <a:rPr lang="de-DE" b="1" dirty="0" err="1"/>
              <a:t>units</a:t>
            </a:r>
            <a:r>
              <a:rPr lang="de-DE" b="1" dirty="0"/>
              <a:t>,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significantly</a:t>
            </a:r>
            <a:r>
              <a:rPr lang="de-DE" b="1" dirty="0"/>
              <a:t> </a:t>
            </a:r>
            <a:r>
              <a:rPr lang="de-DE" b="1" dirty="0" err="1"/>
              <a:t>improve</a:t>
            </a:r>
            <a:r>
              <a:rPr lang="de-DE" b="1" dirty="0"/>
              <a:t> </a:t>
            </a:r>
            <a:r>
              <a:rPr lang="de-DE" b="1" dirty="0" err="1"/>
              <a:t>overall</a:t>
            </a:r>
            <a:r>
              <a:rPr lang="de-DE" b="1" dirty="0"/>
              <a:t> </a:t>
            </a:r>
            <a:r>
              <a:rPr lang="de-DE" b="1" dirty="0" err="1"/>
              <a:t>speed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b="1" dirty="0"/>
              <a:t> in multi-</a:t>
            </a:r>
            <a:r>
              <a:rPr lang="de-DE" b="1" dirty="0" err="1"/>
              <a:t>processor</a:t>
            </a:r>
            <a:r>
              <a:rPr lang="de-DE" b="1" dirty="0"/>
              <a:t> and multi-core </a:t>
            </a:r>
            <a:r>
              <a:rPr lang="de-DE" b="1" dirty="0" err="1"/>
              <a:t>systems</a:t>
            </a:r>
            <a:r>
              <a:rPr lang="de-DE" b="1" dirty="0"/>
              <a:t>.</a:t>
            </a:r>
          </a:p>
          <a:p>
            <a:endParaRPr lang="de-DE" b="1" dirty="0"/>
          </a:p>
          <a:p>
            <a:r>
              <a:rPr lang="de-DE" b="1" dirty="0"/>
              <a:t> In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technical</a:t>
            </a:r>
            <a:r>
              <a:rPr lang="de-DE" b="1" dirty="0"/>
              <a:t> </a:t>
            </a:r>
            <a:r>
              <a:rPr lang="de-DE" b="1" dirty="0" err="1"/>
              <a:t>terms</a:t>
            </a:r>
            <a:r>
              <a:rPr lang="de-DE" b="1" dirty="0"/>
              <a:t>, </a:t>
            </a:r>
            <a:r>
              <a:rPr lang="de-DE" b="1" dirty="0" err="1"/>
              <a:t>concurrency</a:t>
            </a:r>
            <a:r>
              <a:rPr lang="de-DE" b="1" dirty="0"/>
              <a:t> </a:t>
            </a:r>
            <a:r>
              <a:rPr lang="de-DE" b="1" dirty="0" err="1"/>
              <a:t>refers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decomposability</a:t>
            </a:r>
            <a:r>
              <a:rPr lang="de-DE" b="1" dirty="0"/>
              <a:t> </a:t>
            </a:r>
            <a:r>
              <a:rPr lang="de-DE" b="1" dirty="0" err="1"/>
              <a:t>property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 </a:t>
            </a:r>
            <a:r>
              <a:rPr lang="de-DE" b="1" dirty="0" err="1"/>
              <a:t>program</a:t>
            </a:r>
            <a:r>
              <a:rPr lang="de-DE" b="1" dirty="0"/>
              <a:t>, </a:t>
            </a:r>
            <a:r>
              <a:rPr lang="de-DE" b="1" dirty="0" err="1"/>
              <a:t>algorithm</a:t>
            </a:r>
            <a:r>
              <a:rPr lang="de-DE" b="1" dirty="0"/>
              <a:t>,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order-independent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partially-ordered</a:t>
            </a:r>
            <a:r>
              <a:rPr lang="de-DE" b="1" dirty="0"/>
              <a:t> </a:t>
            </a:r>
            <a:r>
              <a:rPr lang="de-DE" b="1" dirty="0" err="1"/>
              <a:t>components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units</a:t>
            </a:r>
            <a:r>
              <a:rPr lang="de-DE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04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79" y="693998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memory safe</a:t>
            </a:r>
            <a:endParaRPr lang="en-US" sz="2600" u="sng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0A8C4B-E4C0-4880-978A-EC85FD2E2863}"/>
              </a:ext>
            </a:extLst>
          </p:cNvPr>
          <p:cNvSpPr/>
          <p:nvPr/>
        </p:nvSpPr>
        <p:spPr>
          <a:xfrm>
            <a:off x="4584699" y="112428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Memory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buffer</a:t>
            </a:r>
            <a:r>
              <a:rPr lang="de-DE" dirty="0"/>
              <a:t> </a:t>
            </a:r>
            <a:r>
              <a:rPr lang="de-DE" dirty="0" err="1"/>
              <a:t>overflows</a:t>
            </a:r>
            <a:r>
              <a:rPr lang="de-DE" dirty="0"/>
              <a:t> and </a:t>
            </a:r>
            <a:r>
              <a:rPr lang="de-DE" dirty="0" err="1"/>
              <a:t>dangling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Java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said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-safe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bounds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dereferences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contrast</a:t>
            </a:r>
            <a:r>
              <a:rPr lang="de-DE" dirty="0"/>
              <a:t>, C and C++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addresses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provision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bounds</a:t>
            </a:r>
            <a:r>
              <a:rPr lang="de-DE" dirty="0"/>
              <a:t> </a:t>
            </a:r>
            <a:r>
              <a:rPr lang="de-DE" dirty="0" err="1"/>
              <a:t>checking,and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memory-unsafe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32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A822-DFC9-4AB2-9D19-B3C8B056332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de-DE" sz="3600" dirty="0">
                <a:latin typeface="+mn-lt"/>
                <a:ea typeface="+mn-ea"/>
                <a:cs typeface="+mn-cs"/>
              </a:rPr>
              <a:t>Next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D548-6AF9-4272-A1A5-C2DD85F384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Download &amp; Install Rust</a:t>
            </a:r>
          </a:p>
          <a:p>
            <a:r>
              <a:rPr lang="de-DE" dirty="0" err="1"/>
              <a:t>Vscode</a:t>
            </a:r>
            <a:r>
              <a:rPr lang="de-DE" dirty="0"/>
              <a:t> </a:t>
            </a:r>
            <a:r>
              <a:rPr lang="de-DE" dirty="0" err="1"/>
              <a:t>plugin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rust</a:t>
            </a:r>
            <a:endParaRPr lang="de-DE" dirty="0"/>
          </a:p>
          <a:p>
            <a:r>
              <a:rPr lang="de-DE" dirty="0" err="1"/>
              <a:t>Initiate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cargo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cargo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cargo</a:t>
            </a:r>
            <a:endParaRPr lang="de-DE" dirty="0"/>
          </a:p>
          <a:p>
            <a:r>
              <a:rPr lang="de-DE" dirty="0"/>
              <a:t>Release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cargo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07DB-1869-4A10-B993-9450FBD4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9CE8-918A-46C6-8498-31E0528A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AC85-AF10-4C3E-9A57-BA5D92D9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42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497</Words>
  <Application>Microsoft Macintosh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Rust Programming Complete Tutorial </vt:lpstr>
      <vt:lpstr>What is Rust</vt:lpstr>
      <vt:lpstr>What is system programming</vt:lpstr>
      <vt:lpstr>What is concurrency</vt:lpstr>
      <vt:lpstr>What is memory safe</vt:lpstr>
      <vt:lpstr>Next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25</cp:revision>
  <dcterms:created xsi:type="dcterms:W3CDTF">2019-11-10T09:53:12Z</dcterms:created>
  <dcterms:modified xsi:type="dcterms:W3CDTF">2020-01-08T16:16:36Z</dcterms:modified>
</cp:coreProperties>
</file>