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5" r:id="rId3"/>
    <p:sldId id="264" r:id="rId4"/>
    <p:sldId id="266" r:id="rId5"/>
    <p:sldId id="26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12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26.03.20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26.03.20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26.03.20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26.03.20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26.03.20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26.03.20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26.03.20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26.03.20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26.03.20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26.03.20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26.03.20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26.03.20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26.03.20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api.com/api-sports/api/covid-19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mongod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Whatsapp Bot To Get Live Status Update of Corona Virus with Graph</a:t>
            </a:r>
          </a:p>
          <a:p>
            <a:r>
              <a:rPr lang="de-DE" dirty="0"/>
              <a:t>Tutorial :6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26.03.20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3/26/20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3861786" y="990937"/>
            <a:ext cx="4819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Api to get live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hlinkClick r:id="rId2"/>
              </a:rPr>
              <a:t>https://rapidapi.com/api-sports/api/covid-193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Database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3/26/20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Sign up for mongodb cloud instance from </a:t>
            </a:r>
            <a:r>
              <a:rPr lang="en-GB">
                <a:hlinkClick r:id="rId2"/>
              </a:rPr>
              <a:t>https://cloud.mongodb.com/</a:t>
            </a:r>
            <a:endParaRPr lang="en-GB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database and collection with name (anything you want)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3/26/20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D1713-5D0E-CF4D-BCFC-0ED75E7A2043}"/>
              </a:ext>
            </a:extLst>
          </p:cNvPr>
          <p:cNvSpPr/>
          <p:nvPr/>
        </p:nvSpPr>
        <p:spPr>
          <a:xfrm>
            <a:off x="3915865" y="1500705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3rd party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98CCB8-B9F8-004F-8BBA-EFBE8438373C}"/>
              </a:ext>
            </a:extLst>
          </p:cNvPr>
          <p:cNvCxnSpPr/>
          <p:nvPr/>
        </p:nvCxnSpPr>
        <p:spPr>
          <a:xfrm>
            <a:off x="5569527" y="1888177"/>
            <a:ext cx="1246909" cy="63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Output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28.03.20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5</a:t>
            </a:fld>
            <a:endParaRPr lang="de-DE"/>
          </a:p>
        </p:txBody>
      </p:sp>
      <p:pic>
        <p:nvPicPr>
          <p:cNvPr id="12" name="Content Placeholder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9181E36A-6EE4-6F4E-819B-49BDFA2B5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402" y="1825625"/>
            <a:ext cx="5061196" cy="4351338"/>
          </a:xfrm>
        </p:spPr>
      </p:pic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6914</TotalTime>
  <Words>112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Whatsapp Automation Complete Tutorial</vt:lpstr>
      <vt:lpstr>Pre-requisites</vt:lpstr>
      <vt:lpstr>Database Setup</vt:lpstr>
      <vt:lpstr>Flow</vt:lpstr>
      <vt:lpstr>Output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13</cp:revision>
  <dcterms:created xsi:type="dcterms:W3CDTF">2020-02-09T06:15:49Z</dcterms:created>
  <dcterms:modified xsi:type="dcterms:W3CDTF">2020-03-28T07:55:35Z</dcterms:modified>
</cp:coreProperties>
</file>