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More Eaxmples On Enum</a:t>
            </a:r>
            <a:r>
              <a:rPr lang="de-DE" dirty="0"/>
              <a:t> Methods In Rust</a:t>
            </a:r>
          </a:p>
          <a:p>
            <a:r>
              <a:rPr lang="de-DE" dirty="0"/>
              <a:t>Tutorial 31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define and use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methods with if &amp; else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FA3A1-2D91-AB4C-B0C7-359B589C74A9}"/>
              </a:ext>
            </a:extLst>
          </p:cNvPr>
          <p:cNvSpPr txBox="1"/>
          <p:nvPr/>
        </p:nvSpPr>
        <p:spPr>
          <a:xfrm>
            <a:off x="4815068" y="428263"/>
            <a:ext cx="319029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#[derive(Debug)]</a:t>
            </a:r>
          </a:p>
          <a:p>
            <a:r>
              <a:rPr lang="en-GB" sz="1400"/>
              <a:t>enum exam{</a:t>
            </a:r>
          </a:p>
          <a:p>
            <a:r>
              <a:rPr lang="en-GB" sz="1400"/>
              <a:t>pass(i32),</a:t>
            </a:r>
          </a:p>
          <a:p>
            <a:r>
              <a:rPr lang="en-GB" sz="1400"/>
              <a:t>fail(i32),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impl exam{</a:t>
            </a:r>
          </a:p>
          <a:p>
            <a:r>
              <a:rPr lang="en-GB" sz="1400"/>
              <a:t>fn display(&amp;self){</a:t>
            </a:r>
          </a:p>
          <a:p>
            <a:br>
              <a:rPr lang="en-GB" sz="1400"/>
            </a:br>
            <a:r>
              <a:rPr lang="en-GB" sz="1400"/>
              <a:t>if let &amp;exam::fail(value)=self{</a:t>
            </a:r>
          </a:p>
          <a:p>
            <a:r>
              <a:rPr lang="en-GB" sz="1400"/>
              <a:t>println!("value of the variant is {}",value);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else{</a:t>
            </a:r>
          </a:p>
          <a:p>
            <a:r>
              <a:rPr lang="en-GB" sz="1400"/>
              <a:t>println!(" not failed case with {:?}",self);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}</a:t>
            </a:r>
          </a:p>
          <a:p>
            <a:br>
              <a:rPr lang="en-GB" sz="1400"/>
            </a:br>
            <a:br>
              <a:rPr lang="en-GB" sz="1400"/>
            </a:br>
            <a:br>
              <a:rPr lang="en-GB" sz="1400"/>
            </a:br>
            <a:r>
              <a:rPr lang="en-GB" sz="1400"/>
              <a:t>fn main(){</a:t>
            </a:r>
          </a:p>
          <a:p>
            <a:br>
              <a:rPr lang="en-GB" sz="1400"/>
            </a:br>
            <a:r>
              <a:rPr lang="en-GB" sz="1400"/>
              <a:t>let exam_1=exam::pass(70);</a:t>
            </a:r>
          </a:p>
          <a:p>
            <a:r>
              <a:rPr lang="en-GB" sz="1400"/>
              <a:t>let exam_2=exam::fail(50);</a:t>
            </a:r>
          </a:p>
          <a:p>
            <a:r>
              <a:rPr lang="en-GB" sz="1400"/>
              <a:t>exam_1.display();</a:t>
            </a:r>
          </a:p>
          <a:p>
            <a:r>
              <a:rPr lang="en-GB" sz="1400"/>
              <a:t>exam_2.display();</a:t>
            </a:r>
          </a:p>
          <a:p>
            <a:br>
              <a:rPr lang="en-GB" sz="1400"/>
            </a:br>
            <a:r>
              <a:rPr lang="en-GB" sz="1400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How to define and use enum methods with if &amp;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23</cp:revision>
  <dcterms:created xsi:type="dcterms:W3CDTF">2020-04-11T14:55:39Z</dcterms:created>
  <dcterms:modified xsi:type="dcterms:W3CDTF">2020-05-11T12:14:35Z</dcterms:modified>
</cp:coreProperties>
</file>