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5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07.04.20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07.04.20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07.04.20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07.04.20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07.04.20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07.04.20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07.04.20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Resrict the uses of Whatsapp Bot </a:t>
            </a:r>
          </a:p>
          <a:p>
            <a:r>
              <a:rPr lang="de-DE" dirty="0"/>
              <a:t>Tutorial :7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07.04.20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3861786" y="990937"/>
            <a:ext cx="4819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Api to get live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2"/>
              </a:rPr>
              <a:t>https://rapidapi.com/api-sports/api/covid-193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Database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 up for mongodb cloud instance from </a:t>
            </a:r>
            <a:r>
              <a:rPr lang="en-GB">
                <a:hlinkClick r:id="rId2"/>
              </a:rPr>
              <a:t>https://cloud.mongodb.com/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database and collection with name (anything you want)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3rd party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Output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5</a:t>
            </a:fld>
            <a:endParaRPr lang="de-DE"/>
          </a:p>
        </p:txBody>
      </p:sp>
      <p:pic>
        <p:nvPicPr>
          <p:cNvPr id="12" name="Content Placeholder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81E36A-6EE4-6F4E-819B-49BDFA2B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402" y="1825625"/>
            <a:ext cx="5061196" cy="4351338"/>
          </a:xfrm>
        </p:spPr>
      </p:pic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Use case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9005A-CFA0-A14F-92E7-4876DED7E0FD}"/>
              </a:ext>
            </a:extLst>
          </p:cNvPr>
          <p:cNvSpPr txBox="1"/>
          <p:nvPr/>
        </p:nvSpPr>
        <p:spPr>
          <a:xfrm>
            <a:off x="4279276" y="1299670"/>
            <a:ext cx="6869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highlight>
                  <a:srgbClr val="FF0000"/>
                </a:highlight>
              </a:rPr>
              <a:t>User should not use the bot for 2 minutes after one successful request</a:t>
            </a:r>
          </a:p>
          <a:p>
            <a:endParaRPr lang="en-DE">
              <a:highlight>
                <a:srgbClr val="FF0000"/>
              </a:highlight>
            </a:endParaRPr>
          </a:p>
          <a:p>
            <a:endParaRPr lang="en-DE">
              <a:highlight>
                <a:srgbClr val="FF0000"/>
              </a:highlight>
            </a:endParaRPr>
          </a:p>
          <a:p>
            <a:r>
              <a:rPr lang="en-GB">
                <a:highlight>
                  <a:srgbClr val="FF0000"/>
                </a:highlight>
              </a:rPr>
              <a:t>H</a:t>
            </a:r>
            <a:r>
              <a:rPr lang="en-DE">
                <a:highlight>
                  <a:srgbClr val="FF0000"/>
                </a:highlight>
              </a:rPr>
              <a:t>ow to do that ?</a:t>
            </a:r>
          </a:p>
        </p:txBody>
      </p:sp>
    </p:spTree>
    <p:extLst>
      <p:ext uri="{BB962C8B-B14F-4D97-AF65-F5344CB8AC3E}">
        <p14:creationId xmlns:p14="http://schemas.microsoft.com/office/powerpoint/2010/main" val="363246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7671</TotalTime>
  <Words>133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Database Setup</vt:lpstr>
      <vt:lpstr>Flow</vt:lpstr>
      <vt:lpstr>Output Sample</vt:lpstr>
      <vt:lpstr>Use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17</cp:revision>
  <dcterms:created xsi:type="dcterms:W3CDTF">2020-02-09T06:15:49Z</dcterms:created>
  <dcterms:modified xsi:type="dcterms:W3CDTF">2020-04-07T19:11:25Z</dcterms:modified>
</cp:coreProperties>
</file>