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modify elements of  a struct using another struct elements value</a:t>
            </a:r>
          </a:p>
          <a:p>
            <a:r>
              <a:rPr lang="de-DE" dirty="0"/>
              <a:t>Tutorial 24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modify struct elements using another struct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fn main(){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100"/>
            </a:br>
            <a:r>
              <a:rPr lang="en-US" sz="1100"/>
              <a:t>struct emp{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name:String,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company:String,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city:String,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100"/>
            </a:br>
            <a:r>
              <a:rPr lang="en-US" sz="1100"/>
              <a:t>let EMP=emp{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name:String::from("RONI"),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company:String::from("abc"),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city:String::from("mumbai"),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100"/>
            </a:br>
            <a:r>
              <a:rPr lang="en-US" sz="1100"/>
              <a:t>};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100"/>
            </a:br>
            <a:br>
              <a:rPr lang="en-US" sz="1100"/>
            </a:br>
            <a:r>
              <a:rPr lang="en-US" sz="1100"/>
              <a:t>let EMP1=emp{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name:String::from("JOHN"),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company:EMP.company,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city:EMP.city,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};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100"/>
            </a:br>
            <a:r>
              <a:rPr lang="en-US" sz="1100"/>
              <a:t>println!("{} {} {}",EMP1.name,EMP1.company,EMP1.city);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100"/>
            </a:br>
            <a:r>
              <a:rPr lang="en-US" sz="1100"/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 approach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8543" y="6356350"/>
            <a:ext cx="19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E8AA2-801B-8747-9E44-1DF9015CAC60}"/>
              </a:ext>
            </a:extLst>
          </p:cNvPr>
          <p:cNvSpPr txBox="1"/>
          <p:nvPr/>
        </p:nvSpPr>
        <p:spPr>
          <a:xfrm>
            <a:off x="2836223" y="1691640"/>
            <a:ext cx="651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  <a:p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D1CF-DF48-9E41-A386-FBCE7CBFE8A2}"/>
              </a:ext>
            </a:extLst>
          </p:cNvPr>
          <p:cNvSpPr txBox="1"/>
          <p:nvPr/>
        </p:nvSpPr>
        <p:spPr>
          <a:xfrm>
            <a:off x="2154514" y="1796439"/>
            <a:ext cx="89607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fn main(){</a:t>
            </a:r>
          </a:p>
          <a:p>
            <a:br>
              <a:rPr lang="en-GB" sz="1200"/>
            </a:br>
            <a:r>
              <a:rPr lang="en-GB" sz="1200"/>
              <a:t>struct emp{</a:t>
            </a:r>
          </a:p>
          <a:p>
            <a:r>
              <a:rPr lang="en-GB" sz="1200"/>
              <a:t>name:String,</a:t>
            </a:r>
          </a:p>
          <a:p>
            <a:r>
              <a:rPr lang="en-GB" sz="1200"/>
              <a:t>company:String,</a:t>
            </a:r>
          </a:p>
          <a:p>
            <a:r>
              <a:rPr lang="en-GB" sz="1200"/>
              <a:t>city:String,</a:t>
            </a:r>
          </a:p>
          <a:p>
            <a:r>
              <a:rPr lang="en-GB" sz="1200"/>
              <a:t>}</a:t>
            </a:r>
          </a:p>
          <a:p>
            <a:br>
              <a:rPr lang="en-GB" sz="1200"/>
            </a:br>
            <a:r>
              <a:rPr lang="en-GB" sz="1200"/>
              <a:t>let EMP=emp{</a:t>
            </a:r>
          </a:p>
          <a:p>
            <a:r>
              <a:rPr lang="en-GB" sz="1200"/>
              <a:t>name:String::from("RONI"),</a:t>
            </a:r>
          </a:p>
          <a:p>
            <a:r>
              <a:rPr lang="en-GB" sz="1200"/>
              <a:t>company:String::from("abc"),</a:t>
            </a:r>
          </a:p>
          <a:p>
            <a:r>
              <a:rPr lang="en-GB" sz="1200"/>
              <a:t>city:String::from("mumbai"),</a:t>
            </a:r>
          </a:p>
          <a:p>
            <a:br>
              <a:rPr lang="en-GB" sz="1200"/>
            </a:br>
            <a:r>
              <a:rPr lang="en-GB" sz="1200"/>
              <a:t>};</a:t>
            </a:r>
          </a:p>
          <a:p>
            <a:br>
              <a:rPr lang="en-GB" sz="1200"/>
            </a:br>
            <a:br>
              <a:rPr lang="en-GB" sz="1200"/>
            </a:br>
            <a:r>
              <a:rPr lang="en-GB" sz="1200"/>
              <a:t>let EMP1=emp{</a:t>
            </a:r>
          </a:p>
          <a:p>
            <a:r>
              <a:rPr lang="en-GB" sz="1200"/>
              <a:t>name:String::from("JOHN"),</a:t>
            </a:r>
          </a:p>
          <a:p>
            <a:r>
              <a:rPr lang="en-GB" sz="1200"/>
              <a:t>..EMP</a:t>
            </a:r>
          </a:p>
          <a:p>
            <a:r>
              <a:rPr lang="en-GB" sz="1200"/>
              <a:t>};</a:t>
            </a:r>
          </a:p>
          <a:p>
            <a:br>
              <a:rPr lang="en-GB" sz="1200"/>
            </a:br>
            <a:r>
              <a:rPr lang="en-GB" sz="1200"/>
              <a:t>println!("{} {} {}",EMP1.name,EMP1.company,EMP1.city);</a:t>
            </a:r>
          </a:p>
          <a:p>
            <a:br>
              <a:rPr lang="en-GB" sz="1200"/>
            </a:br>
            <a:r>
              <a:rPr lang="en-GB" sz="1200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785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228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RUST PROGRAMMING COMPLETE TUTORIAL</vt:lpstr>
      <vt:lpstr>How to modify struct elements using another struct</vt:lpstr>
      <vt:lpstr>Best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1</cp:revision>
  <dcterms:created xsi:type="dcterms:W3CDTF">2020-04-11T14:55:39Z</dcterms:created>
  <dcterms:modified xsi:type="dcterms:W3CDTF">2020-04-11T15:00:25Z</dcterms:modified>
</cp:coreProperties>
</file>