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4" r:id="rId3"/>
    <p:sldId id="265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13.02.20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13.02.20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13.02.20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13.02.20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13.02.20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13.02.20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Whatsapp Bot To Write Into To Database</a:t>
            </a:r>
          </a:p>
          <a:p>
            <a:r>
              <a:rPr lang="de-DE" dirty="0"/>
              <a:t>Tutorial :4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13.02.20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Database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2/15/20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Sign up for mongodb cloud instance from </a:t>
            </a:r>
            <a:r>
              <a:rPr lang="en-GB">
                <a:hlinkClick r:id="rId2"/>
              </a:rPr>
              <a:t>https://cloud.mongodb.com/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database and collection with name (anything you want)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Connection Setup and how to write back to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2/15/20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4F7DC-1EA6-9947-B970-7B50B426E932}"/>
              </a:ext>
            </a:extLst>
          </p:cNvPr>
          <p:cNvSpPr txBox="1"/>
          <p:nvPr/>
        </p:nvSpPr>
        <p:spPr>
          <a:xfrm>
            <a:off x="4085112" y="486888"/>
            <a:ext cx="7508787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#</a:t>
            </a:r>
            <a:r>
              <a:rPr lang="en-GB" sz="1000" u="sng"/>
              <a:t>whatsapp</a:t>
            </a:r>
            <a:r>
              <a:rPr lang="en-GB" sz="1000"/>
              <a:t> </a:t>
            </a:r>
            <a:r>
              <a:rPr lang="en-GB" sz="1000" u="sng"/>
              <a:t>bot</a:t>
            </a:r>
            <a:r>
              <a:rPr lang="en-GB" sz="1000"/>
              <a:t> to </a:t>
            </a:r>
            <a:r>
              <a:rPr lang="en-GB" sz="1000" u="sng"/>
              <a:t>writeback</a:t>
            </a:r>
            <a:r>
              <a:rPr lang="en-GB" sz="1000"/>
              <a:t> into database(</a:t>
            </a:r>
            <a:r>
              <a:rPr lang="en-GB" sz="1000" u="sng"/>
              <a:t>mongodb</a:t>
            </a:r>
            <a:r>
              <a:rPr lang="en-GB" sz="1000"/>
              <a:t>)</a:t>
            </a:r>
          </a:p>
          <a:p>
            <a:endParaRPr lang="en-GB" sz="1000"/>
          </a:p>
          <a:p>
            <a:r>
              <a:rPr lang="en-GB" sz="1000"/>
              <a:t>from flask import Flask,request</a:t>
            </a:r>
          </a:p>
          <a:p>
            <a:r>
              <a:rPr lang="en-GB" sz="1000"/>
              <a:t>from twilio.twiml.messaging_response import MessagingResponse</a:t>
            </a:r>
          </a:p>
          <a:p>
            <a:r>
              <a:rPr lang="en-GB" sz="1000"/>
              <a:t>import datetime</a:t>
            </a:r>
          </a:p>
          <a:p>
            <a:r>
              <a:rPr lang="en-GB" sz="1000"/>
              <a:t>import csv</a:t>
            </a:r>
          </a:p>
          <a:p>
            <a:r>
              <a:rPr lang="en-GB" sz="1000"/>
              <a:t>import urllib</a:t>
            </a:r>
          </a:p>
          <a:p>
            <a:r>
              <a:rPr lang="en-GB" sz="1000"/>
              <a:t>from pymongo import MongoClient</a:t>
            </a:r>
          </a:p>
          <a:p>
            <a:r>
              <a:rPr lang="en-GB" sz="1000"/>
              <a:t>with open(</a:t>
            </a:r>
            <a:r>
              <a:rPr lang="en-GB" sz="1000" i="1"/>
              <a:t>"cred.txt"</a:t>
            </a:r>
            <a:r>
              <a:rPr lang="en-GB" sz="1000"/>
              <a:t>)as f1:</a:t>
            </a:r>
          </a:p>
          <a:p>
            <a:r>
              <a:rPr lang="en-GB" sz="1000"/>
              <a:t>    datarow=csv.reader(f1,delimiter=</a:t>
            </a:r>
            <a:r>
              <a:rPr lang="en-GB" sz="1000" i="1"/>
              <a:t>","</a:t>
            </a:r>
            <a:r>
              <a:rPr lang="en-GB" sz="1000"/>
              <a:t>)</a:t>
            </a:r>
          </a:p>
          <a:p>
            <a:r>
              <a:rPr lang="en-GB" sz="1000"/>
              <a:t>    for row in datarow:</a:t>
            </a:r>
          </a:p>
          <a:p>
            <a:r>
              <a:rPr lang="en-GB" sz="1000" u="sng"/>
              <a:t>     id</a:t>
            </a:r>
            <a:r>
              <a:rPr lang="en-GB" sz="1000"/>
              <a:t>=row[0]</a:t>
            </a:r>
          </a:p>
          <a:p>
            <a:r>
              <a:rPr lang="en-GB" sz="1000" u="sng"/>
              <a:t>     </a:t>
            </a:r>
            <a:r>
              <a:rPr lang="en-GB" sz="1000"/>
              <a:t>pwd=row[1]</a:t>
            </a:r>
          </a:p>
          <a:p>
            <a:br>
              <a:rPr lang="en-GB" sz="1000"/>
            </a:br>
            <a:endParaRPr lang="en-GB" sz="1000"/>
          </a:p>
          <a:p>
            <a:r>
              <a:rPr lang="en-GB" sz="1000"/>
              <a:t>client=MongoClient(</a:t>
            </a:r>
            <a:r>
              <a:rPr lang="en-GB" sz="1000" i="1"/>
              <a:t>"</a:t>
            </a:r>
            <a:r>
              <a:rPr lang="en-GB" sz="1000" i="1" u="sng"/>
              <a:t>mongodb</a:t>
            </a:r>
            <a:r>
              <a:rPr lang="en-GB" sz="1000" i="1"/>
              <a:t>+</a:t>
            </a:r>
            <a:r>
              <a:rPr lang="en-GB" sz="1000" i="1" u="sng"/>
              <a:t>srv</a:t>
            </a:r>
            <a:r>
              <a:rPr lang="en-GB" sz="1000" i="1"/>
              <a:t>://"</a:t>
            </a:r>
            <a:r>
              <a:rPr lang="en-GB" sz="1000"/>
              <a:t>+id+</a:t>
            </a:r>
            <a:r>
              <a:rPr lang="en-GB" sz="1000" i="1"/>
              <a:t>":"</a:t>
            </a:r>
            <a:r>
              <a:rPr lang="en-GB" sz="1000"/>
              <a:t>+urllib.parse.quote(pwd)+</a:t>
            </a:r>
            <a:r>
              <a:rPr lang="en-GB" sz="1000" i="1"/>
              <a:t>"@cluster0-lymvb.mongodb.net/test?retryWrites=true</a:t>
            </a:r>
            <a:r>
              <a:rPr lang="en-GB" sz="1000" i="1" u="sng"/>
              <a:t>&amp;w</a:t>
            </a:r>
            <a:r>
              <a:rPr lang="en-GB" sz="1000" i="1"/>
              <a:t>=majority"</a:t>
            </a:r>
            <a:r>
              <a:rPr lang="en-GB" sz="1000"/>
              <a:t>)</a:t>
            </a:r>
          </a:p>
          <a:p>
            <a:r>
              <a:rPr lang="en-GB" sz="1000"/>
              <a:t>db=client[</a:t>
            </a:r>
            <a:r>
              <a:rPr lang="en-GB" sz="1000" i="1"/>
              <a:t>"whatsapp_db"</a:t>
            </a:r>
            <a:r>
              <a:rPr lang="en-GB" sz="1000"/>
              <a:t>]</a:t>
            </a:r>
          </a:p>
          <a:p>
            <a:r>
              <a:rPr lang="en-GB" sz="1000"/>
              <a:t>collection=db[</a:t>
            </a:r>
            <a:r>
              <a:rPr lang="en-GB" sz="1000" i="1"/>
              <a:t>"whatsapp_db"</a:t>
            </a:r>
            <a:r>
              <a:rPr lang="en-GB" sz="1000"/>
              <a:t>]</a:t>
            </a:r>
          </a:p>
          <a:p>
            <a:r>
              <a:rPr lang="en-GB" sz="1000"/>
              <a:t>print(collection)</a:t>
            </a:r>
          </a:p>
          <a:p>
            <a:r>
              <a:rPr lang="en-GB" sz="1000"/>
              <a:t>appbot=Flask(__name__)</a:t>
            </a:r>
          </a:p>
          <a:p>
            <a:r>
              <a:rPr lang="en-GB" sz="1000" i="1"/>
              <a:t>@appbot.route</a:t>
            </a:r>
            <a:r>
              <a:rPr lang="en-GB" sz="1000"/>
              <a:t>(</a:t>
            </a:r>
            <a:r>
              <a:rPr lang="en-GB" sz="1000" i="1"/>
              <a:t>"/</a:t>
            </a:r>
            <a:r>
              <a:rPr lang="en-GB" sz="1000" i="1" u="sng"/>
              <a:t>sms</a:t>
            </a:r>
            <a:r>
              <a:rPr lang="en-GB" sz="1000" i="1"/>
              <a:t>"</a:t>
            </a:r>
            <a:r>
              <a:rPr lang="en-GB" sz="1000"/>
              <a:t>,methods=[</a:t>
            </a:r>
            <a:r>
              <a:rPr lang="en-GB" sz="1000" i="1"/>
              <a:t>"GET"</a:t>
            </a:r>
            <a:r>
              <a:rPr lang="en-GB" sz="1000"/>
              <a:t>,</a:t>
            </a:r>
            <a:r>
              <a:rPr lang="en-GB" sz="1000" i="1"/>
              <a:t>"POST"</a:t>
            </a:r>
            <a:r>
              <a:rPr lang="en-GB" sz="1000"/>
              <a:t>])</a:t>
            </a:r>
          </a:p>
          <a:p>
            <a:r>
              <a:rPr lang="en-GB" sz="1000"/>
              <a:t>def </a:t>
            </a:r>
            <a:r>
              <a:rPr lang="en-GB" sz="1000" b="1"/>
              <a:t>reply</a:t>
            </a:r>
            <a:r>
              <a:rPr lang="en-GB" sz="1000"/>
              <a:t>():</a:t>
            </a:r>
          </a:p>
          <a:p>
            <a:r>
              <a:rPr lang="en-GB" sz="1000"/>
              <a:t>    num=request.form.get(</a:t>
            </a:r>
            <a:r>
              <a:rPr lang="en-GB" sz="1000" i="1"/>
              <a:t>"From"</a:t>
            </a:r>
            <a:r>
              <a:rPr lang="en-GB" sz="1000"/>
              <a:t>)</a:t>
            </a:r>
          </a:p>
          <a:p>
            <a:r>
              <a:rPr lang="en-GB" sz="1000"/>
              <a:t>    num=num.replace(</a:t>
            </a:r>
            <a:r>
              <a:rPr lang="en-GB" sz="1000" i="1"/>
              <a:t>"</a:t>
            </a:r>
            <a:r>
              <a:rPr lang="en-GB" sz="1000" i="1" u="sng"/>
              <a:t>whatsapp</a:t>
            </a:r>
            <a:r>
              <a:rPr lang="en-GB" sz="1000" i="1"/>
              <a:t>:"</a:t>
            </a:r>
            <a:r>
              <a:rPr lang="en-GB" sz="1000"/>
              <a:t>,</a:t>
            </a:r>
            <a:r>
              <a:rPr lang="en-GB" sz="1000" i="1"/>
              <a:t>""</a:t>
            </a:r>
            <a:r>
              <a:rPr lang="en-GB" sz="1000"/>
              <a:t>)</a:t>
            </a:r>
          </a:p>
          <a:p>
            <a:r>
              <a:rPr lang="en-GB" sz="1000"/>
              <a:t>    msg_text=request.form.get(</a:t>
            </a:r>
            <a:r>
              <a:rPr lang="en-GB" sz="1000" i="1"/>
              <a:t>"Body"</a:t>
            </a:r>
            <a:r>
              <a:rPr lang="en-GB" sz="1000"/>
              <a:t>)</a:t>
            </a:r>
          </a:p>
          <a:p>
            <a:r>
              <a:rPr lang="en-GB" sz="1000"/>
              <a:t>    dt=datetime.datetime.now().strftime(</a:t>
            </a:r>
            <a:r>
              <a:rPr lang="en-GB" sz="1000" i="1"/>
              <a:t>"%Y_%m_%d--%H:%M:%S:%p"</a:t>
            </a:r>
            <a:r>
              <a:rPr lang="en-GB" sz="1000"/>
              <a:t>)</a:t>
            </a:r>
          </a:p>
          <a:p>
            <a:r>
              <a:rPr lang="en-GB" sz="1000"/>
              <a:t>    collection.insert({</a:t>
            </a:r>
            <a:r>
              <a:rPr lang="en-GB" sz="1000" i="1"/>
              <a:t>"NUMBER"</a:t>
            </a:r>
            <a:r>
              <a:rPr lang="en-GB" sz="1000"/>
              <a:t>:num,</a:t>
            </a:r>
            <a:r>
              <a:rPr lang="en-GB" sz="1000" i="1"/>
              <a:t>"MESSAGE"</a:t>
            </a:r>
            <a:r>
              <a:rPr lang="en-GB" sz="1000"/>
              <a:t>:msg_text,</a:t>
            </a:r>
            <a:r>
              <a:rPr lang="en-GB" sz="1000" i="1"/>
              <a:t>"TIME"</a:t>
            </a:r>
            <a:r>
              <a:rPr lang="en-GB" sz="1000"/>
              <a:t>:dt})</a:t>
            </a:r>
          </a:p>
          <a:p>
            <a:r>
              <a:rPr lang="en-GB" sz="1000"/>
              <a:t>    msg=MessagingResponse()</a:t>
            </a:r>
          </a:p>
          <a:p>
            <a:r>
              <a:rPr lang="en-GB" sz="1000"/>
              <a:t>    </a:t>
            </a:r>
            <a:r>
              <a:rPr lang="en-GB" sz="1000" u="sng"/>
              <a:t>resp</a:t>
            </a:r>
            <a:r>
              <a:rPr lang="en-GB" sz="1000"/>
              <a:t>=msg.message(</a:t>
            </a:r>
            <a:r>
              <a:rPr lang="en-GB" sz="1000" i="1"/>
              <a:t>"your </a:t>
            </a:r>
            <a:r>
              <a:rPr lang="en-GB" sz="1000" i="1" u="sng"/>
              <a:t>respone</a:t>
            </a:r>
            <a:r>
              <a:rPr lang="en-GB" sz="1000" i="1"/>
              <a:t> has been added to our </a:t>
            </a:r>
            <a:r>
              <a:rPr lang="en-GB" sz="1000" i="1" u="sng"/>
              <a:t>db</a:t>
            </a:r>
            <a:r>
              <a:rPr lang="en-GB" sz="1000" i="1"/>
              <a:t>"</a:t>
            </a:r>
            <a:r>
              <a:rPr lang="en-GB" sz="1000"/>
              <a:t>)</a:t>
            </a:r>
          </a:p>
          <a:p>
            <a:r>
              <a:rPr lang="en-GB" sz="1000"/>
              <a:t>    return(str(msg))</a:t>
            </a:r>
          </a:p>
          <a:p>
            <a:r>
              <a:rPr lang="en-GB" sz="1000"/>
              <a:t>     </a:t>
            </a:r>
          </a:p>
          <a:p>
            <a:r>
              <a:rPr lang="en-GB" sz="1000"/>
              <a:t>if __name__==</a:t>
            </a:r>
            <a:r>
              <a:rPr lang="en-GB" sz="1000" i="1"/>
              <a:t>"__main__"</a:t>
            </a:r>
            <a:r>
              <a:rPr lang="en-GB" sz="1000"/>
              <a:t>:</a:t>
            </a:r>
          </a:p>
          <a:p>
            <a:r>
              <a:rPr lang="en-GB" sz="1000"/>
              <a:t>    appbot.run()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379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Whatsapp Automation Complete Tutorial</vt:lpstr>
      <vt:lpstr>Database Setup</vt:lpstr>
      <vt:lpstr>Connection Setup and how to write back to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6</cp:revision>
  <dcterms:created xsi:type="dcterms:W3CDTF">2020-02-09T06:15:49Z</dcterms:created>
  <dcterms:modified xsi:type="dcterms:W3CDTF">2020-02-15T16:05:59Z</dcterms:modified>
</cp:coreProperties>
</file>