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62" r:id="rId3"/>
    <p:sldId id="269" r:id="rId4"/>
    <p:sldId id="26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444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6T16:04:22.965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181418.375"/>
      <inkml:brushProperty name="anchorY" value="-57288.875"/>
      <inkml:brushProperty name="scaleFactor" value="0.5"/>
    </inkml:brush>
  </inkml:definitions>
  <inkml:trace contextRef="#ctx0" brushRef="#br0">0 0 8027,'0'0'0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18.02.20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18.02.20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18.02.20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18.02.20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18.02.20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18.02.20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18.02.20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18.02.20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18.02.20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18.02.20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18.02.20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18.02.20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18.02.20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de-DE" dirty="0"/>
              <a:t>NUMPY COMPLETE TUTORIAL</a:t>
            </a:r>
            <a:br>
              <a:rPr lang="de-DE" dirty="0"/>
            </a:br>
            <a:r>
              <a:rPr lang="de-DE" dirty="0"/>
              <a:t>MACHINE LEARNING PREREQUISITE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Numpy Array Basic Operations</a:t>
            </a:r>
          </a:p>
          <a:p>
            <a:r>
              <a:rPr lang="de-DE" dirty="0"/>
              <a:t>Tutorial 2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18.02.20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Numpy Array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2/18/20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/>
          </a:bodyPr>
          <a:lstStyle/>
          <a:p>
            <a:r>
              <a:rPr lang="en-GB"/>
              <a:t>NumPy’s main object is the homogeneous multidimensional array. It is a table of elements (usually numbers but can store strings and character as well)</a:t>
            </a:r>
          </a:p>
          <a:p>
            <a:r>
              <a:rPr lang="en-GB"/>
              <a:t>all of the same type, indexed by a tuple of positive integers. In NumPy dimensions are called axes.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create numpy array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2/18/20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a=np.array([1,2,2])</a:t>
            </a:r>
          </a:p>
        </p:txBody>
      </p:sp>
    </p:spTree>
    <p:extLst>
      <p:ext uri="{BB962C8B-B14F-4D97-AF65-F5344CB8AC3E}">
        <p14:creationId xmlns:p14="http://schemas.microsoft.com/office/powerpoint/2010/main" val="68563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Basic operations in numpy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2/18/20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04F96-DCC1-4498-88CB-974B2A5B66D0}"/>
              </a:ext>
            </a:extLst>
          </p:cNvPr>
          <p:cNvSpPr/>
          <p:nvPr/>
        </p:nvSpPr>
        <p:spPr>
          <a:xfrm>
            <a:off x="4818026" y="241158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ff15"/>
              </a:rPr>
              <a:t>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A621635-53A4-B446-AC95-D99F86C7A1F6}"/>
                  </a:ext>
                </a:extLst>
              </p14:cNvPr>
              <p14:cNvContentPartPr/>
              <p14:nvPr/>
            </p14:nvContentPartPr>
            <p14:xfrm>
              <a:off x="5981830" y="4275458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A621635-53A4-B446-AC95-D99F86C7A1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50870" y="4244498"/>
                <a:ext cx="61560" cy="61560"/>
              </a:xfrm>
              <a:prstGeom prst="rect">
                <a:avLst/>
              </a:prstGeom>
            </p:spPr>
          </p:pic>
        </mc:Fallback>
      </mc:AlternateContent>
      <p:sp>
        <p:nvSpPr>
          <p:cNvPr id="58" name="Rectangle 57">
            <a:extLst>
              <a:ext uri="{FF2B5EF4-FFF2-40B4-BE49-F238E27FC236}">
                <a16:creationId xmlns:a16="http://schemas.microsoft.com/office/drawing/2014/main" id="{08D168D5-09CB-144C-B20A-53032B651464}"/>
              </a:ext>
            </a:extLst>
          </p:cNvPr>
          <p:cNvSpPr/>
          <p:nvPr/>
        </p:nvSpPr>
        <p:spPr>
          <a:xfrm>
            <a:off x="4199906" y="126121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DE"/>
          </a:p>
          <a:p>
            <a:endParaRPr lang="en-DE"/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9457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2876</TotalTime>
  <Words>97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ff15</vt:lpstr>
      <vt:lpstr>Office Theme</vt:lpstr>
      <vt:lpstr>NUMPY COMPLETE TUTORIAL MACHINE LEARNING PREREQUISITE</vt:lpstr>
      <vt:lpstr>Numpy Array</vt:lpstr>
      <vt:lpstr>How to create numpy array</vt:lpstr>
      <vt:lpstr>Basic operations in numpy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55</cp:revision>
  <dcterms:created xsi:type="dcterms:W3CDTF">2019-11-10T09:53:12Z</dcterms:created>
  <dcterms:modified xsi:type="dcterms:W3CDTF">2020-02-18T18:24:26Z</dcterms:modified>
</cp:coreProperties>
</file>