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0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Constraints in NE04J </a:t>
            </a:r>
            <a:r>
              <a:rPr lang="de-DE" dirty="0" err="1"/>
              <a:t>Cypher</a:t>
            </a:r>
            <a:r>
              <a:rPr lang="de-DE" dirty="0"/>
              <a:t>:</a:t>
            </a:r>
            <a:r>
              <a:rPr lang="de-DE"/>
              <a:t>	part1</a:t>
            </a:r>
            <a:endParaRPr lang="de-DE" dirty="0"/>
          </a:p>
          <a:p>
            <a:r>
              <a:rPr lang="de-DE" dirty="0"/>
              <a:t>Tutorial 43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08.12.19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33333"/>
                </a:solidFill>
                <a:latin typeface="Open Sans"/>
              </a:rPr>
              <a:t>Unique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constraints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ensure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values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are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unique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for all 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with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specific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label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. Unique constraints do not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mean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all 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have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to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have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unique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value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for the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properties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 — 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without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the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are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not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subject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to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this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rule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How to create unique node property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desktop</a:t>
            </a:r>
            <a:r>
              <a:rPr lang="de-DE" dirty="0"/>
              <a:t> web </a:t>
            </a:r>
            <a:r>
              <a:rPr lang="de-DE" dirty="0" err="1"/>
              <a:t>ui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constraint</a:t>
            </a:r>
            <a:r>
              <a:rPr lang="de-DE" dirty="0"/>
              <a:t> on (</a:t>
            </a:r>
            <a:r>
              <a:rPr lang="de-DE" dirty="0" err="1"/>
              <a:t>a:COMPANY</a:t>
            </a:r>
            <a:r>
              <a:rPr lang="de-DE" dirty="0"/>
              <a:t>)ASSERT </a:t>
            </a:r>
            <a:r>
              <a:rPr lang="de-DE" dirty="0" err="1"/>
              <a:t>a.id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unique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How to create unique node property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Using </a:t>
            </a:r>
            <a:r>
              <a:rPr lang="de-DE" sz="1400" dirty="0" err="1"/>
              <a:t>cypher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python</a:t>
            </a:r>
            <a:r>
              <a:rPr lang="de-DE" sz="1400" dirty="0"/>
              <a:t> </a:t>
            </a:r>
            <a:r>
              <a:rPr lang="de-DE" sz="1400" dirty="0" err="1"/>
              <a:t>ide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,auth=(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r>
              <a:rPr lang="de-DE" sz="1400" dirty="0"/>
              <a:t>q2=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create </a:t>
            </a:r>
            <a:r>
              <a:rPr lang="de-DE" sz="1400" i="1" dirty="0" err="1"/>
              <a:t>constraint</a:t>
            </a:r>
            <a:r>
              <a:rPr lang="de-DE" sz="1400" i="1" dirty="0"/>
              <a:t> on (</a:t>
            </a:r>
            <a:r>
              <a:rPr lang="de-DE" sz="1400" i="1" dirty="0" err="1"/>
              <a:t>a:COMPANY</a:t>
            </a:r>
            <a:r>
              <a:rPr lang="de-DE" sz="1400" i="1" dirty="0"/>
              <a:t>)ASSERT </a:t>
            </a:r>
            <a:r>
              <a:rPr lang="de-DE" sz="1400" i="1" dirty="0" err="1"/>
              <a:t>a.name</a:t>
            </a:r>
            <a:r>
              <a:rPr lang="de-DE" sz="1400" i="1" dirty="0"/>
              <a:t> </a:t>
            </a:r>
            <a:r>
              <a:rPr lang="de-DE" sz="1400" i="1" dirty="0" err="1"/>
              <a:t>is</a:t>
            </a:r>
            <a:r>
              <a:rPr lang="de-DE" sz="1400" i="1" dirty="0"/>
              <a:t> </a:t>
            </a:r>
            <a:r>
              <a:rPr lang="de-DE" sz="1400" i="1" dirty="0" err="1"/>
              <a:t>unique</a:t>
            </a:r>
            <a:endParaRPr lang="de-DE" sz="1400" dirty="0"/>
          </a:p>
          <a:p>
            <a:r>
              <a:rPr lang="de-DE" i="1" dirty="0"/>
              <a:t>   '''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testing the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desktop</a:t>
            </a:r>
            <a:r>
              <a:rPr lang="de-DE" dirty="0"/>
              <a:t> web </a:t>
            </a:r>
            <a:r>
              <a:rPr lang="de-DE" dirty="0" err="1"/>
              <a:t>ui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Neo.ClientError.Schema.ConstraintValidationFailed</a:t>
            </a:r>
            <a:r>
              <a:rPr lang="de-DE" dirty="0"/>
              <a:t>: Node(0)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`COMPANY`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`</a:t>
            </a:r>
            <a:r>
              <a:rPr lang="de-DE" dirty="0" err="1"/>
              <a:t>id</a:t>
            </a:r>
            <a:r>
              <a:rPr lang="de-DE" dirty="0"/>
              <a:t>` = 1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66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testing the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ide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raise</a:t>
            </a:r>
            <a:r>
              <a:rPr lang="de-DE" dirty="0"/>
              <a:t> </a:t>
            </a:r>
            <a:r>
              <a:rPr lang="de-DE" dirty="0" err="1"/>
              <a:t>CypherError.hydrate</a:t>
            </a:r>
            <a:r>
              <a:rPr lang="de-DE" dirty="0"/>
              <a:t>(**</a:t>
            </a:r>
            <a:r>
              <a:rPr lang="de-DE" dirty="0" err="1"/>
              <a:t>metadata</a:t>
            </a:r>
            <a:r>
              <a:rPr lang="de-DE" dirty="0"/>
              <a:t>)</a:t>
            </a:r>
          </a:p>
          <a:p>
            <a:r>
              <a:rPr lang="de-DE" dirty="0" err="1"/>
              <a:t>neobolt.exceptions.ConstraintError</a:t>
            </a:r>
            <a:r>
              <a:rPr lang="de-DE" dirty="0"/>
              <a:t>: Node(0)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`COMPANY`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`</a:t>
            </a:r>
            <a:r>
              <a:rPr lang="de-DE" dirty="0" err="1"/>
              <a:t>name</a:t>
            </a:r>
            <a:r>
              <a:rPr lang="de-DE" dirty="0"/>
              <a:t>` = '</a:t>
            </a:r>
            <a:r>
              <a:rPr lang="de-DE" dirty="0" err="1"/>
              <a:t>google</a:t>
            </a:r>
            <a:r>
              <a:rPr lang="de-DE" dirty="0"/>
              <a:t>'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01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277</Words>
  <Application>Microsoft Macintosh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NEO4J CYPHER TUTORIAL WITH PYTHON</vt:lpstr>
      <vt:lpstr>Unique node property constraints</vt:lpstr>
      <vt:lpstr>Unique node property constraints</vt:lpstr>
      <vt:lpstr>Unique node property constraints</vt:lpstr>
      <vt:lpstr>Unique node property constraints</vt:lpstr>
      <vt:lpstr>Unique node property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8</cp:revision>
  <dcterms:created xsi:type="dcterms:W3CDTF">2019-12-01T20:11:19Z</dcterms:created>
  <dcterms:modified xsi:type="dcterms:W3CDTF">2019-12-08T15:34:35Z</dcterms:modified>
</cp:coreProperties>
</file>