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42" r:id="rId6"/>
    <p:sldId id="244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21.03.20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ACTIVE DIRECTORY AUTOMATION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connect Active Directory From machine(not in the network): Part 13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559859" y="988931"/>
            <a:ext cx="10327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>
                <a:solidFill>
                  <a:srgbClr val="002060"/>
                </a:solidFill>
              </a:rPr>
              <a:t>P</a:t>
            </a:r>
            <a:r>
              <a:rPr lang="en-DE" sz="4000" u="sng">
                <a:solidFill>
                  <a:srgbClr val="002060"/>
                </a:solidFill>
              </a:rPr>
              <a:t>re-requisite:</a:t>
            </a:r>
          </a:p>
          <a:p>
            <a:pPr algn="ctr"/>
            <a:r>
              <a:rPr lang="en-GB" sz="4000">
                <a:solidFill>
                  <a:srgbClr val="002060"/>
                </a:solidFill>
              </a:rPr>
              <a:t>L</a:t>
            </a:r>
            <a:r>
              <a:rPr lang="en-DE" sz="4000">
                <a:solidFill>
                  <a:srgbClr val="002060"/>
                </a:solidFill>
              </a:rPr>
              <a:t>dap3</a:t>
            </a:r>
          </a:p>
          <a:p>
            <a:pPr algn="ctr"/>
            <a:r>
              <a:rPr lang="en-GB" sz="4000">
                <a:solidFill>
                  <a:srgbClr val="002060"/>
                </a:solidFill>
              </a:rPr>
              <a:t>pip3 install ldap3</a:t>
            </a:r>
            <a:endParaRPr lang="en-DE" sz="4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C169-C128-E140-B936-B0F9EFC97683}"/>
              </a:ext>
            </a:extLst>
          </p:cNvPr>
          <p:cNvSpPr txBox="1"/>
          <p:nvPr/>
        </p:nvSpPr>
        <p:spPr>
          <a:xfrm>
            <a:off x="1272747" y="976184"/>
            <a:ext cx="575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chemeClr val="bg1"/>
                </a:solidFill>
              </a:rPr>
              <a:t>Connect from mac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F8FFB-FB4A-8842-8DEB-D16D6730A845}"/>
              </a:ext>
            </a:extLst>
          </p:cNvPr>
          <p:cNvSpPr txBox="1"/>
          <p:nvPr/>
        </p:nvSpPr>
        <p:spPr>
          <a:xfrm>
            <a:off x="1272747" y="1569308"/>
            <a:ext cx="72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S</a:t>
            </a:r>
            <a:r>
              <a:rPr lang="en-DE">
                <a:solidFill>
                  <a:schemeClr val="bg1"/>
                </a:solidFill>
              </a:rPr>
              <a:t>ame code will work for windows system as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82A3A-2C11-DB41-8CCB-A7B706FF31BD}"/>
              </a:ext>
            </a:extLst>
          </p:cNvPr>
          <p:cNvSpPr txBox="1"/>
          <p:nvPr/>
        </p:nvSpPr>
        <p:spPr>
          <a:xfrm>
            <a:off x="2545492" y="2397211"/>
            <a:ext cx="67773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from ldap3 import Connection,Server</a:t>
            </a:r>
          </a:p>
          <a:p>
            <a:r>
              <a:rPr lang="en-GB">
                <a:solidFill>
                  <a:schemeClr val="bg1"/>
                </a:solidFill>
              </a:rPr>
              <a:t>server=Server(</a:t>
            </a:r>
            <a:r>
              <a:rPr lang="en-GB" i="1">
                <a:solidFill>
                  <a:schemeClr val="bg1"/>
                </a:solidFill>
              </a:rPr>
              <a:t>"62.75.216.81"</a:t>
            </a:r>
            <a:r>
              <a:rPr lang="en-GB">
                <a:solidFill>
                  <a:schemeClr val="bg1"/>
                </a:solidFill>
              </a:rPr>
              <a:t>)</a:t>
            </a:r>
          </a:p>
          <a:p>
            <a:r>
              <a:rPr lang="en-GB">
                <a:solidFill>
                  <a:schemeClr val="bg1"/>
                </a:solidFill>
              </a:rPr>
              <a:t>con=Connection(server,</a:t>
            </a:r>
            <a:r>
              <a:rPr lang="en-GB" i="1">
                <a:solidFill>
                  <a:schemeClr val="bg1"/>
                </a:solidFill>
              </a:rPr>
              <a:t>”</a:t>
            </a:r>
            <a:r>
              <a:rPr lang="en-GB" i="1" u="sng">
                <a:solidFill>
                  <a:schemeClr val="bg1"/>
                </a:solidFill>
              </a:rPr>
              <a:t>xxxx\\hiohoi</a:t>
            </a:r>
            <a:r>
              <a:rPr lang="en-GB" i="1">
                <a:solidFill>
                  <a:schemeClr val="bg1"/>
                </a:solidFill>
              </a:rPr>
              <a:t>"</a:t>
            </a:r>
            <a:r>
              <a:rPr lang="en-GB">
                <a:solidFill>
                  <a:schemeClr val="bg1"/>
                </a:solidFill>
              </a:rPr>
              <a:t>,</a:t>
            </a:r>
            <a:r>
              <a:rPr lang="en-GB" i="1">
                <a:solidFill>
                  <a:schemeClr val="bg1"/>
                </a:solidFill>
              </a:rPr>
              <a:t>”</a:t>
            </a:r>
            <a:r>
              <a:rPr lang="en-GB" i="1" u="sng">
                <a:solidFill>
                  <a:schemeClr val="bg1"/>
                </a:solidFill>
              </a:rPr>
              <a:t>xxxxxxx</a:t>
            </a:r>
            <a:r>
              <a:rPr lang="en-GB" i="1">
                <a:solidFill>
                  <a:schemeClr val="bg1"/>
                </a:solidFill>
              </a:rPr>
              <a:t>"</a:t>
            </a:r>
            <a:r>
              <a:rPr lang="en-GB">
                <a:solidFill>
                  <a:schemeClr val="bg1"/>
                </a:solidFill>
              </a:rPr>
              <a:t>,auto_bind=True)</a:t>
            </a:r>
          </a:p>
          <a:p>
            <a:r>
              <a:rPr lang="en-GB">
                <a:solidFill>
                  <a:schemeClr val="bg1"/>
                </a:solidFill>
              </a:rPr>
              <a:t>print(con.extend.standard.who_am_i())</a:t>
            </a:r>
          </a:p>
          <a:p>
            <a:r>
              <a:rPr lang="en-GB">
                <a:solidFill>
                  <a:schemeClr val="bg1"/>
                </a:solidFill>
              </a:rPr>
              <a:t>con.search(</a:t>
            </a:r>
            <a:r>
              <a:rPr lang="en-GB" i="1">
                <a:solidFill>
                  <a:schemeClr val="bg1"/>
                </a:solidFill>
              </a:rPr>
              <a:t>"DC=</a:t>
            </a:r>
            <a:r>
              <a:rPr lang="en-GB" i="1" u="sng">
                <a:solidFill>
                  <a:schemeClr val="bg1"/>
                </a:solidFill>
              </a:rPr>
              <a:t>abc</a:t>
            </a:r>
            <a:r>
              <a:rPr lang="en-GB" i="1">
                <a:solidFill>
                  <a:schemeClr val="bg1"/>
                </a:solidFill>
              </a:rPr>
              <a:t>,DC=</a:t>
            </a:r>
            <a:r>
              <a:rPr lang="en-GB" i="1" u="sng">
                <a:solidFill>
                  <a:schemeClr val="bg1"/>
                </a:solidFill>
              </a:rPr>
              <a:t>com</a:t>
            </a:r>
            <a:r>
              <a:rPr lang="en-GB" i="1">
                <a:solidFill>
                  <a:schemeClr val="bg1"/>
                </a:solidFill>
              </a:rPr>
              <a:t>"</a:t>
            </a:r>
            <a:r>
              <a:rPr lang="en-GB">
                <a:solidFill>
                  <a:schemeClr val="bg1"/>
                </a:solidFill>
              </a:rPr>
              <a:t>,</a:t>
            </a:r>
            <a:r>
              <a:rPr lang="en-GB" i="1">
                <a:solidFill>
                  <a:schemeClr val="bg1"/>
                </a:solidFill>
              </a:rPr>
              <a:t>"(</a:t>
            </a:r>
            <a:r>
              <a:rPr lang="en-GB" i="1" u="sng">
                <a:solidFill>
                  <a:schemeClr val="bg1"/>
                </a:solidFill>
              </a:rPr>
              <a:t>objectcategory</a:t>
            </a:r>
            <a:r>
              <a:rPr lang="en-GB" i="1">
                <a:solidFill>
                  <a:schemeClr val="bg1"/>
                </a:solidFill>
              </a:rPr>
              <a:t>=person)"</a:t>
            </a:r>
            <a:r>
              <a:rPr lang="en-GB">
                <a:solidFill>
                  <a:schemeClr val="bg1"/>
                </a:solidFill>
              </a:rPr>
              <a:t>)</a:t>
            </a:r>
          </a:p>
          <a:p>
            <a:r>
              <a:rPr lang="en-GB">
                <a:solidFill>
                  <a:schemeClr val="bg1"/>
                </a:solidFill>
              </a:rPr>
              <a:t>print(con.entries)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31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2020-03-15T08:06:16Z</dcterms:created>
  <dcterms:modified xsi:type="dcterms:W3CDTF">2020-03-21T17:01:47Z</dcterms:modified>
</cp:coreProperties>
</file>