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94"/>
  </p:normalViewPr>
  <p:slideViewPr>
    <p:cSldViewPr snapToGrid="0" snapToObjects="1">
      <p:cViewPr varScale="1">
        <p:scale>
          <a:sx n="110" d="100"/>
          <a:sy n="110" d="100"/>
        </p:scale>
        <p:origin x="632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22.05.20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22.05.20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22.05.20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22.05.20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22.05.20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22.05.20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22.05.20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pidapi.com/api-sports/api/covid-19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How to Save Incoming Media Image</a:t>
            </a:r>
          </a:p>
          <a:p>
            <a:r>
              <a:rPr lang="de-DE" dirty="0"/>
              <a:t>Tutorial :11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22.05.20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5/22/20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9DA33-390A-7E44-9802-D226C9BC4503}"/>
              </a:ext>
            </a:extLst>
          </p:cNvPr>
          <p:cNvSpPr txBox="1"/>
          <p:nvPr/>
        </p:nvSpPr>
        <p:spPr>
          <a:xfrm>
            <a:off x="4906815" y="990937"/>
            <a:ext cx="48191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</a:t>
            </a:r>
            <a:r>
              <a:rPr lang="en-DE"/>
              <a:t>wilio acoount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</a:t>
            </a:r>
            <a:r>
              <a:rPr lang="en-DE"/>
              <a:t>grok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</a:t>
            </a:r>
            <a:r>
              <a:rPr lang="en-DE"/>
              <a:t>ongodb atlas or any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/>
              <a:t>Api to get live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hlinkClick r:id="rId2"/>
              </a:rPr>
              <a:t>https://rapidapi.com/api-sports/api/covid-193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5/22/20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2FE54-55C4-374A-AB06-CE0F0CA731A5}"/>
              </a:ext>
            </a:extLst>
          </p:cNvPr>
          <p:cNvSpPr/>
          <p:nvPr/>
        </p:nvSpPr>
        <p:spPr>
          <a:xfrm>
            <a:off x="6461826" y="2732744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</a:t>
            </a:r>
            <a:r>
              <a:rPr lang="en-DE"/>
              <a:t>ode or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17868-4193-5146-BFAF-B343AB75ADDB}"/>
              </a:ext>
            </a:extLst>
          </p:cNvPr>
          <p:cNvSpPr/>
          <p:nvPr/>
        </p:nvSpPr>
        <p:spPr>
          <a:xfrm>
            <a:off x="4616509" y="4387932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</a:t>
            </a:r>
            <a:r>
              <a:rPr lang="en-DE"/>
              <a:t>ser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D04F4-1376-1040-B58E-07A4F5637EF7}"/>
              </a:ext>
            </a:extLst>
          </p:cNvPr>
          <p:cNvSpPr/>
          <p:nvPr/>
        </p:nvSpPr>
        <p:spPr>
          <a:xfrm>
            <a:off x="8339886" y="4387931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</a:t>
            </a:r>
            <a:r>
              <a:rPr lang="en-DE"/>
              <a:t>wilio sandbox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0D1713-5D0E-CF4D-BCFC-0ED75E7A2043}"/>
              </a:ext>
            </a:extLst>
          </p:cNvPr>
          <p:cNvSpPr/>
          <p:nvPr/>
        </p:nvSpPr>
        <p:spPr>
          <a:xfrm>
            <a:off x="3915865" y="1500705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3rd party 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8B3D-0881-274D-BF09-7D4C8E196F9F}"/>
              </a:ext>
            </a:extLst>
          </p:cNvPr>
          <p:cNvSpPr/>
          <p:nvPr/>
        </p:nvSpPr>
        <p:spPr>
          <a:xfrm>
            <a:off x="8815724" y="1330810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BA631-5A34-5147-B6B1-44630EE81AC9}"/>
              </a:ext>
            </a:extLst>
          </p:cNvPr>
          <p:cNvCxnSpPr/>
          <p:nvPr/>
        </p:nvCxnSpPr>
        <p:spPr>
          <a:xfrm>
            <a:off x="6222654" y="4897215"/>
            <a:ext cx="1885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A040F4-FF09-EA40-A0A0-9E2520C147ED}"/>
              </a:ext>
            </a:extLst>
          </p:cNvPr>
          <p:cNvCxnSpPr/>
          <p:nvPr/>
        </p:nvCxnSpPr>
        <p:spPr>
          <a:xfrm>
            <a:off x="8000561" y="3657706"/>
            <a:ext cx="1262192" cy="535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8B29D8-242E-4E4D-A94C-0238340D3010}"/>
              </a:ext>
            </a:extLst>
          </p:cNvPr>
          <p:cNvCxnSpPr>
            <a:cxnSpLocks/>
          </p:cNvCxnSpPr>
          <p:nvPr/>
        </p:nvCxnSpPr>
        <p:spPr>
          <a:xfrm flipV="1">
            <a:off x="7405952" y="1607743"/>
            <a:ext cx="1281695" cy="10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98CCB8-B9F8-004F-8BBA-EFBE8438373C}"/>
              </a:ext>
            </a:extLst>
          </p:cNvPr>
          <p:cNvCxnSpPr/>
          <p:nvPr/>
        </p:nvCxnSpPr>
        <p:spPr>
          <a:xfrm>
            <a:off x="5569527" y="1888177"/>
            <a:ext cx="1246909" cy="63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452F-E337-444F-A105-9AFA9E1D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 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4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1C89FA-E674-304F-AD6C-9E6E8947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Receive an incoming message with an image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Goal:</a:t>
            </a:r>
          </a:p>
          <a:p>
            <a:pPr marL="0" indent="0">
              <a:buNone/>
            </a:pPr>
            <a:r>
              <a:rPr lang="en-US"/>
              <a:t>Save the image file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765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5</a:t>
            </a:fld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25A4C-4321-7F48-A05A-AA81AC5FA675}"/>
              </a:ext>
            </a:extLst>
          </p:cNvPr>
          <p:cNvSpPr txBox="1"/>
          <p:nvPr/>
        </p:nvSpPr>
        <p:spPr>
          <a:xfrm>
            <a:off x="2650602" y="136525"/>
            <a:ext cx="4786567" cy="726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#tutorial 10</a:t>
            </a:r>
          </a:p>
          <a:p>
            <a:r>
              <a:rPr lang="en-GB" sz="1000"/>
              <a:t>#read media attachment and respond with the same media</a:t>
            </a:r>
          </a:p>
          <a:p>
            <a:r>
              <a:rPr lang="en-GB" sz="1000"/>
              <a:t>from flask import Flask,request</a:t>
            </a:r>
          </a:p>
          <a:p>
            <a:r>
              <a:rPr lang="en-GB" sz="1000"/>
              <a:t>from twilio.twiml.messaging_response import MessagingResponse</a:t>
            </a:r>
          </a:p>
          <a:p>
            <a:r>
              <a:rPr lang="en-GB" sz="1000"/>
              <a:t>import io</a:t>
            </a:r>
          </a:p>
          <a:p>
            <a:r>
              <a:rPr lang="en-GB" sz="1000"/>
              <a:t>import requests</a:t>
            </a:r>
          </a:p>
          <a:p>
            <a:r>
              <a:rPr lang="en-GB" sz="1000"/>
              <a:t>import shutil</a:t>
            </a:r>
          </a:p>
          <a:p>
            <a:br>
              <a:rPr lang="en-GB" sz="1000"/>
            </a:br>
            <a:endParaRPr lang="en-GB" sz="1000"/>
          </a:p>
          <a:p>
            <a:r>
              <a:rPr lang="en-GB" sz="1000"/>
              <a:t>apbot=Flask(__name__)</a:t>
            </a:r>
          </a:p>
          <a:p>
            <a:r>
              <a:rPr lang="en-GB" sz="1000" i="1"/>
              <a:t>@apbot.route</a:t>
            </a:r>
            <a:r>
              <a:rPr lang="en-GB" sz="1000"/>
              <a:t>(</a:t>
            </a:r>
            <a:r>
              <a:rPr lang="en-GB" sz="1000" i="1"/>
              <a:t>"/</a:t>
            </a:r>
            <a:r>
              <a:rPr lang="en-GB" sz="1000" i="1" u="sng"/>
              <a:t>sms</a:t>
            </a:r>
            <a:r>
              <a:rPr lang="en-GB" sz="1000" i="1"/>
              <a:t>"</a:t>
            </a:r>
            <a:r>
              <a:rPr lang="en-GB" sz="1000"/>
              <a:t>,methods=[</a:t>
            </a:r>
            <a:r>
              <a:rPr lang="en-GB" sz="1000" i="1"/>
              <a:t>"GET"</a:t>
            </a:r>
            <a:r>
              <a:rPr lang="en-GB" sz="1000"/>
              <a:t>,</a:t>
            </a:r>
            <a:r>
              <a:rPr lang="en-GB" sz="1000" i="1"/>
              <a:t>"POST"</a:t>
            </a:r>
            <a:r>
              <a:rPr lang="en-GB" sz="1000"/>
              <a:t>])</a:t>
            </a:r>
          </a:p>
          <a:p>
            <a:r>
              <a:rPr lang="en-GB" sz="1000"/>
              <a:t>def </a:t>
            </a:r>
            <a:r>
              <a:rPr lang="en-GB" sz="1000" b="1"/>
              <a:t>reply</a:t>
            </a:r>
            <a:r>
              <a:rPr lang="en-GB" sz="1000"/>
              <a:t>():</a:t>
            </a:r>
          </a:p>
          <a:p>
            <a:r>
              <a:rPr lang="en-GB" sz="1000"/>
              <a:t>    #with io.open("media_url.txt","a",encoding="</a:t>
            </a:r>
            <a:r>
              <a:rPr lang="en-GB" sz="1000" u="sng"/>
              <a:t>utf</a:t>
            </a:r>
            <a:r>
              <a:rPr lang="en-GB" sz="1000"/>
              <a:t>-8")as f1:</a:t>
            </a:r>
          </a:p>
          <a:p>
            <a:r>
              <a:rPr lang="en-GB" sz="1000"/>
              <a:t>        #</a:t>
            </a:r>
            <a:r>
              <a:rPr lang="en-GB" sz="1000" u="sng"/>
              <a:t>url</a:t>
            </a:r>
            <a:r>
              <a:rPr lang="en-GB" sz="1000"/>
              <a:t>=[]</a:t>
            </a:r>
          </a:p>
          <a:p>
            <a:r>
              <a:rPr lang="en-GB" sz="1000"/>
              <a:t>    num=request.form.get(</a:t>
            </a:r>
            <a:r>
              <a:rPr lang="en-GB" sz="1000" i="1"/>
              <a:t>"From"</a:t>
            </a:r>
            <a:r>
              <a:rPr lang="en-GB" sz="1000"/>
              <a:t>)</a:t>
            </a:r>
          </a:p>
          <a:p>
            <a:r>
              <a:rPr lang="en-GB" sz="1000"/>
              <a:t>    num=num.replace(</a:t>
            </a:r>
            <a:r>
              <a:rPr lang="en-GB" sz="1000" i="1"/>
              <a:t>"</a:t>
            </a:r>
            <a:r>
              <a:rPr lang="en-GB" sz="1000" i="1" u="sng"/>
              <a:t>whatsapp</a:t>
            </a:r>
            <a:r>
              <a:rPr lang="en-GB" sz="1000" i="1"/>
              <a:t>:"</a:t>
            </a:r>
            <a:r>
              <a:rPr lang="en-GB" sz="1000"/>
              <a:t>,</a:t>
            </a:r>
            <a:r>
              <a:rPr lang="en-GB" sz="1000" i="1"/>
              <a:t>""</a:t>
            </a:r>
            <a:r>
              <a:rPr lang="en-GB" sz="1000"/>
              <a:t>)</a:t>
            </a:r>
          </a:p>
          <a:p>
            <a:r>
              <a:rPr lang="en-GB" sz="1000"/>
              <a:t>    msg_text=request.form.get(</a:t>
            </a:r>
            <a:r>
              <a:rPr lang="en-GB" sz="1000" i="1"/>
              <a:t>"Body"</a:t>
            </a:r>
            <a:r>
              <a:rPr lang="en-GB" sz="1000"/>
              <a:t>)</a:t>
            </a:r>
          </a:p>
          <a:p>
            <a:r>
              <a:rPr lang="en-GB" sz="1000"/>
              <a:t>    media_url=request.form.get(</a:t>
            </a:r>
            <a:r>
              <a:rPr lang="en-GB" sz="1000" i="1"/>
              <a:t>"MediaUrl0"</a:t>
            </a:r>
            <a:r>
              <a:rPr lang="en-GB" sz="1000"/>
              <a:t>)</a:t>
            </a:r>
          </a:p>
          <a:p>
            <a:r>
              <a:rPr lang="en-GB" sz="1000"/>
              <a:t>    file_name=media_url.split(</a:t>
            </a:r>
            <a:r>
              <a:rPr lang="en-GB" sz="1000" i="1"/>
              <a:t>"/"</a:t>
            </a:r>
            <a:r>
              <a:rPr lang="en-GB" sz="1000"/>
              <a:t>)[-1]</a:t>
            </a:r>
          </a:p>
          <a:p>
            <a:r>
              <a:rPr lang="en-GB" sz="1000"/>
              <a:t>    read_data=requests.get(media_url,stream=True)</a:t>
            </a:r>
          </a:p>
          <a:p>
            <a:r>
              <a:rPr lang="en-GB" sz="1000"/>
              <a:t>    read_data.raw.decode=True</a:t>
            </a:r>
          </a:p>
          <a:p>
            <a:r>
              <a:rPr lang="en-GB" sz="1000"/>
              <a:t>    </a:t>
            </a:r>
          </a:p>
          <a:p>
            <a:r>
              <a:rPr lang="en-GB" sz="1000"/>
              <a:t>    with open(file_name+</a:t>
            </a:r>
            <a:r>
              <a:rPr lang="en-GB" sz="1000" i="1"/>
              <a:t>".</a:t>
            </a:r>
            <a:r>
              <a:rPr lang="en-GB" sz="1000" i="1" u="sng"/>
              <a:t>jpg</a:t>
            </a:r>
            <a:r>
              <a:rPr lang="en-GB" sz="1000" i="1"/>
              <a:t>"</a:t>
            </a:r>
            <a:r>
              <a:rPr lang="en-GB" sz="1000"/>
              <a:t>,</a:t>
            </a:r>
            <a:r>
              <a:rPr lang="en-GB" sz="1000" i="1"/>
              <a:t>"</a:t>
            </a:r>
            <a:r>
              <a:rPr lang="en-GB" sz="1000" i="1" u="sng"/>
              <a:t>wb</a:t>
            </a:r>
            <a:r>
              <a:rPr lang="en-GB" sz="1000" i="1"/>
              <a:t>"</a:t>
            </a:r>
            <a:r>
              <a:rPr lang="en-GB" sz="1000"/>
              <a:t>) as f2:</a:t>
            </a:r>
          </a:p>
          <a:p>
            <a:r>
              <a:rPr lang="en-GB" sz="1000"/>
              <a:t>        shutil.copyfileobj(read_data.raw, f2)</a:t>
            </a:r>
          </a:p>
          <a:p>
            <a:r>
              <a:rPr lang="en-GB" sz="1000"/>
              <a:t>        f2.close()</a:t>
            </a:r>
          </a:p>
          <a:p>
            <a:r>
              <a:rPr lang="en-GB"/>
              <a:t>    #url.append(media_url)</a:t>
            </a:r>
          </a:p>
          <a:p>
            <a:r>
              <a:rPr lang="en-GB"/>
              <a:t>    msg=MessagingResponse()</a:t>
            </a:r>
          </a:p>
          <a:p>
            <a:r>
              <a:rPr lang="en-GB"/>
              <a:t>    resp=msg.message(</a:t>
            </a:r>
            <a:r>
              <a:rPr lang="en-GB" i="1"/>
              <a:t>"this image sent by "</a:t>
            </a:r>
            <a:r>
              <a:rPr lang="en-GB"/>
              <a:t>+num)</a:t>
            </a:r>
          </a:p>
          <a:p>
            <a:r>
              <a:rPr lang="en-GB"/>
              <a:t>    resp.media(media_url)</a:t>
            </a:r>
          </a:p>
          <a:p>
            <a:r>
              <a:rPr lang="en-GB"/>
              <a:t>    #f1.write(</a:t>
            </a:r>
            <a:r>
              <a:rPr lang="en-GB" u="sng"/>
              <a:t>url</a:t>
            </a:r>
            <a:r>
              <a:rPr lang="en-GB"/>
              <a:t>[0]+"\n")   </a:t>
            </a:r>
          </a:p>
          <a:p>
            <a:r>
              <a:rPr lang="en-GB"/>
              <a:t>    return(str(msg))</a:t>
            </a:r>
          </a:p>
          <a:p>
            <a:r>
              <a:rPr lang="en-GB"/>
              <a:t>    </a:t>
            </a:r>
          </a:p>
          <a:p>
            <a:r>
              <a:rPr lang="en-GB"/>
              <a:t>       </a:t>
            </a:r>
          </a:p>
          <a:p>
            <a:r>
              <a:rPr lang="en-GB"/>
              <a:t>if __name__==</a:t>
            </a:r>
            <a:r>
              <a:rPr lang="en-GB" i="1"/>
              <a:t>"__main__"</a:t>
            </a:r>
            <a:r>
              <a:rPr lang="en-GB"/>
              <a:t>:</a:t>
            </a:r>
          </a:p>
          <a:p>
            <a:r>
              <a:rPr lang="en-GB"/>
              <a:t>    apbot.run()</a:t>
            </a:r>
          </a:p>
          <a:p>
            <a:r>
              <a:rPr lang="en-GB"/>
              <a:t>    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976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12715</TotalTime>
  <Words>450</Words>
  <Application>Microsoft Macintosh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Whatsapp Automation Complete Tutorial</vt:lpstr>
      <vt:lpstr>Pre-requisites</vt:lpstr>
      <vt:lpstr>Flow</vt:lpstr>
      <vt:lpstr> scenario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30</cp:revision>
  <dcterms:created xsi:type="dcterms:W3CDTF">2020-02-09T06:15:49Z</dcterms:created>
  <dcterms:modified xsi:type="dcterms:W3CDTF">2020-05-21T23:36:37Z</dcterms:modified>
</cp:coreProperties>
</file>