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12.04.20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12.04.20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12.04.20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12.04.20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12.04.20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12.04.20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12.04.20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12.04.20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12.04.20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12.04.20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12.04.20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12.04.20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12.04.20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rust-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Exercise With Struct In Rust</a:t>
            </a:r>
          </a:p>
          <a:p>
            <a:r>
              <a:rPr lang="de-DE" dirty="0"/>
              <a:t>Tutorial 25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12.04.20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print complere struct?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15801-E280-9B45-83F9-391309FE6A15}"/>
              </a:ext>
            </a:extLst>
          </p:cNvPr>
          <p:cNvSpPr txBox="1"/>
          <p:nvPr/>
        </p:nvSpPr>
        <p:spPr>
          <a:xfrm>
            <a:off x="5201392" y="439387"/>
            <a:ext cx="492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Example 1</a:t>
            </a:r>
          </a:p>
          <a:p>
            <a:r>
              <a:rPr lang="en-GB">
                <a:hlinkClick r:id="rId2"/>
              </a:rPr>
              <a:t>https://play.rust-lang.org/</a:t>
            </a:r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23437-3E63-C045-99C9-10087A272FB8}"/>
              </a:ext>
            </a:extLst>
          </p:cNvPr>
          <p:cNvSpPr txBox="1"/>
          <p:nvPr/>
        </p:nvSpPr>
        <p:spPr>
          <a:xfrm>
            <a:off x="5759532" y="1270660"/>
            <a:ext cx="4833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#[derive(Debug)]</a:t>
            </a:r>
          </a:p>
          <a:p>
            <a:r>
              <a:rPr lang="en-GB"/>
              <a:t>struct User{</a:t>
            </a:r>
          </a:p>
          <a:p>
            <a:r>
              <a:rPr lang="en-GB"/>
              <a:t>        name:String,</a:t>
            </a:r>
          </a:p>
          <a:p>
            <a:r>
              <a:rPr lang="en-GB"/>
              <a:t>        id:i32,</a:t>
            </a:r>
          </a:p>
          <a:p>
            <a:r>
              <a:rPr lang="en-GB"/>
              <a:t>    }</a:t>
            </a:r>
          </a:p>
          <a:p>
            <a:r>
              <a:rPr lang="en-GB"/>
              <a:t>fn main(){</a:t>
            </a:r>
          </a:p>
          <a:p>
            <a:endParaRPr lang="en-GB"/>
          </a:p>
          <a:p>
            <a:r>
              <a:rPr lang="en-GB"/>
              <a:t>let user_one=User{</a:t>
            </a:r>
          </a:p>
          <a:p>
            <a:r>
              <a:rPr lang="en-GB"/>
              <a:t>    name:"RONI".to_string(),</a:t>
            </a:r>
          </a:p>
          <a:p>
            <a:r>
              <a:rPr lang="en-GB"/>
              <a:t>    id:10,</a:t>
            </a:r>
          </a:p>
          <a:p>
            <a:r>
              <a:rPr lang="en-GB"/>
              <a:t>};</a:t>
            </a:r>
          </a:p>
          <a:p>
            <a:r>
              <a:rPr lang="en-GB"/>
              <a:t>println!("{:?}",user_one); </a:t>
            </a:r>
          </a:p>
          <a:p>
            <a:r>
              <a:rPr lang="en-GB"/>
              <a:t>  </a:t>
            </a:r>
          </a:p>
          <a:p>
            <a:r>
              <a:rPr lang="en-GB"/>
              <a:t>}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print complere struct?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9C1F-696D-924C-A4C1-802F8D418E4E}"/>
              </a:ext>
            </a:extLst>
          </p:cNvPr>
          <p:cNvSpPr txBox="1"/>
          <p:nvPr/>
        </p:nvSpPr>
        <p:spPr>
          <a:xfrm>
            <a:off x="5343896" y="261257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Example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E768D-5C71-ED4A-94B7-59B4755222CD}"/>
              </a:ext>
            </a:extLst>
          </p:cNvPr>
          <p:cNvSpPr txBox="1"/>
          <p:nvPr/>
        </p:nvSpPr>
        <p:spPr>
          <a:xfrm>
            <a:off x="4447309" y="985652"/>
            <a:ext cx="7523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#[derive(Debug)]</a:t>
            </a:r>
          </a:p>
          <a:p>
            <a:r>
              <a:rPr lang="en-GB"/>
              <a:t>struct User{</a:t>
            </a:r>
          </a:p>
          <a:p>
            <a:r>
              <a:rPr lang="en-GB"/>
              <a:t>        name:String,</a:t>
            </a:r>
          </a:p>
          <a:p>
            <a:r>
              <a:rPr lang="en-GB"/>
              <a:t>        id:i32,</a:t>
            </a:r>
          </a:p>
          <a:p>
            <a:r>
              <a:rPr lang="en-GB"/>
              <a:t>    }</a:t>
            </a:r>
          </a:p>
          <a:p>
            <a:r>
              <a:rPr lang="en-GB"/>
              <a:t>fn main(){</a:t>
            </a:r>
          </a:p>
          <a:p>
            <a:r>
              <a:rPr lang="en-GB"/>
              <a:t>println!("{:?}",User{name:"RONI".to_string(),id:10}); </a:t>
            </a:r>
          </a:p>
          <a:p>
            <a:r>
              <a:rPr lang="en-GB"/>
              <a:t>}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683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duplicate names allowed in struct ?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9C1F-696D-924C-A4C1-802F8D418E4E}"/>
              </a:ext>
            </a:extLst>
          </p:cNvPr>
          <p:cNvSpPr txBox="1"/>
          <p:nvPr/>
        </p:nvSpPr>
        <p:spPr>
          <a:xfrm>
            <a:off x="5343896" y="261257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Example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10FED-2E93-DC45-9E13-28FD86507C1A}"/>
              </a:ext>
            </a:extLst>
          </p:cNvPr>
          <p:cNvSpPr txBox="1"/>
          <p:nvPr/>
        </p:nvSpPr>
        <p:spPr>
          <a:xfrm>
            <a:off x="5023262" y="1543050"/>
            <a:ext cx="60801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#[derive(Debug)]</a:t>
            </a:r>
          </a:p>
          <a:p>
            <a:r>
              <a:rPr lang="en-GB"/>
              <a:t>struct User{</a:t>
            </a:r>
          </a:p>
          <a:p>
            <a:r>
              <a:rPr lang="en-GB"/>
              <a:t>        name:String,</a:t>
            </a:r>
          </a:p>
          <a:p>
            <a:r>
              <a:rPr lang="en-GB"/>
              <a:t>        id:i32,</a:t>
            </a:r>
          </a:p>
          <a:p>
            <a:r>
              <a:rPr lang="en-GB"/>
              <a:t>    }</a:t>
            </a:r>
          </a:p>
          <a:p>
            <a:r>
              <a:rPr lang="en-GB"/>
              <a:t>fn main(){</a:t>
            </a:r>
          </a:p>
          <a:p>
            <a:r>
              <a:rPr lang="en-GB"/>
              <a:t> let user_one=User{</a:t>
            </a:r>
          </a:p>
          <a:p>
            <a:r>
              <a:rPr lang="en-GB"/>
              <a:t>     name:"RONI".to_string(),</a:t>
            </a:r>
          </a:p>
          <a:p>
            <a:r>
              <a:rPr lang="en-GB"/>
              <a:t>     id:10,</a:t>
            </a:r>
          </a:p>
          <a:p>
            <a:r>
              <a:rPr lang="en-GB"/>
              <a:t>     id:100,</a:t>
            </a:r>
          </a:p>
          <a:p>
            <a:r>
              <a:rPr lang="en-GB"/>
              <a:t> };</a:t>
            </a:r>
          </a:p>
          <a:p>
            <a:endParaRPr lang="en-GB"/>
          </a:p>
          <a:p>
            <a:r>
              <a:rPr lang="en-GB"/>
              <a:t>println!("{:?}",user_one); </a:t>
            </a:r>
          </a:p>
          <a:p>
            <a:r>
              <a:rPr lang="en-GB"/>
              <a:t>}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field `id` specified more than once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929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220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RUST PROGRAMMING COMPLETE TUTORIAL</vt:lpstr>
      <vt:lpstr>How to print complere struct?</vt:lpstr>
      <vt:lpstr>How to print complere struct?</vt:lpstr>
      <vt:lpstr>Is duplicate names allowed in struct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5</cp:revision>
  <dcterms:created xsi:type="dcterms:W3CDTF">2020-04-11T14:55:39Z</dcterms:created>
  <dcterms:modified xsi:type="dcterms:W3CDTF">2020-04-13T15:33:42Z</dcterms:modified>
</cp:coreProperties>
</file>