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53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09.06.20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09.06.20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09.06.20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09.06.20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09.06.20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09.06.20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09.06.20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09.06.20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09.06.20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09.06.20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09.06.20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09.06.20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To Validate File Attachment Using Whatsapp Twilio</a:t>
            </a:r>
          </a:p>
          <a:p>
            <a:r>
              <a:rPr lang="de-DE" dirty="0"/>
              <a:t>Tutorial :13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09.06.20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09.06.20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Receive an incoming message with a text file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Goal:</a:t>
            </a:r>
          </a:p>
          <a:p>
            <a:pPr marL="0" indent="0">
              <a:buNone/>
            </a:pPr>
            <a:r>
              <a:rPr lang="en-US"/>
              <a:t>Validate if user attached any file or not </a:t>
            </a:r>
          </a:p>
          <a:p>
            <a:pPr marL="0" indent="0">
              <a:buNone/>
            </a:pPr>
            <a:r>
              <a:rPr lang="en-US"/>
              <a:t>And also check if the attach file is in correct format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467418-B3B1-854D-86D5-F8BD10FB6478}"/>
              </a:ext>
            </a:extLst>
          </p:cNvPr>
          <p:cNvSpPr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from flask import Flask,request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from twilio.twiml.messaging_response import MessagingResponse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apbot=Flask(__name__)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i="1">
                <a:effectLst/>
              </a:rPr>
              <a:t>@apbot.route</a:t>
            </a:r>
            <a:r>
              <a:rPr lang="en-US" sz="1200">
                <a:effectLst/>
              </a:rPr>
              <a:t>(</a:t>
            </a:r>
            <a:r>
              <a:rPr lang="en-US" sz="1200" i="1">
                <a:effectLst/>
              </a:rPr>
              <a:t>"/</a:t>
            </a:r>
            <a:r>
              <a:rPr lang="en-US" sz="1200" i="1" u="sng">
                <a:effectLst/>
              </a:rPr>
              <a:t>sms</a:t>
            </a:r>
            <a:r>
              <a:rPr lang="en-US" sz="1200" i="1">
                <a:effectLst/>
              </a:rPr>
              <a:t>"</a:t>
            </a:r>
            <a:r>
              <a:rPr lang="en-US" sz="1200">
                <a:effectLst/>
              </a:rPr>
              <a:t>, methods=[</a:t>
            </a:r>
            <a:r>
              <a:rPr lang="en-US" sz="1200" i="1">
                <a:effectLst/>
              </a:rPr>
              <a:t>"GET"</a:t>
            </a:r>
            <a:r>
              <a:rPr lang="en-US" sz="1200">
                <a:effectLst/>
              </a:rPr>
              <a:t>,</a:t>
            </a:r>
            <a:r>
              <a:rPr lang="en-US" sz="1200" i="1">
                <a:effectLst/>
              </a:rPr>
              <a:t>"POST"</a:t>
            </a:r>
            <a:r>
              <a:rPr lang="en-US" sz="1200">
                <a:effectLst/>
              </a:rPr>
              <a:t>])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def </a:t>
            </a:r>
            <a:r>
              <a:rPr lang="en-US" sz="1200" b="1">
                <a:effectLst/>
              </a:rPr>
              <a:t>reply</a:t>
            </a:r>
            <a:r>
              <a:rPr lang="en-US" sz="1200">
                <a:effectLst/>
              </a:rPr>
              <a:t>():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print(request.form)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num=request.form.get(</a:t>
            </a:r>
            <a:r>
              <a:rPr lang="en-US" sz="1200" i="1">
                <a:effectLst/>
              </a:rPr>
              <a:t>"From"</a:t>
            </a:r>
            <a:r>
              <a:rPr lang="en-US" sz="1200">
                <a:effectLst/>
              </a:rPr>
              <a:t>).replace(</a:t>
            </a:r>
            <a:r>
              <a:rPr lang="en-US" sz="1200" i="1">
                <a:effectLst/>
              </a:rPr>
              <a:t>"</a:t>
            </a:r>
            <a:r>
              <a:rPr lang="en-US" sz="1200" i="1" u="sng">
                <a:effectLst/>
              </a:rPr>
              <a:t>whatsapp</a:t>
            </a:r>
            <a:r>
              <a:rPr lang="en-US" sz="1200" i="1">
                <a:effectLst/>
              </a:rPr>
              <a:t>:"</a:t>
            </a:r>
            <a:r>
              <a:rPr lang="en-US" sz="1200">
                <a:effectLst/>
              </a:rPr>
              <a:t>,</a:t>
            </a:r>
            <a:r>
              <a:rPr lang="en-US" sz="1200" i="1">
                <a:effectLst/>
              </a:rPr>
              <a:t>""</a:t>
            </a:r>
            <a:r>
              <a:rPr lang="en-US" sz="1200">
                <a:effectLst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msg_text=request.form.get(</a:t>
            </a:r>
            <a:r>
              <a:rPr lang="en-US" sz="1200" i="1">
                <a:effectLst/>
              </a:rPr>
              <a:t>"Body"</a:t>
            </a:r>
            <a:r>
              <a:rPr lang="en-US" sz="1200">
                <a:effectLst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count_file=request.form.get(</a:t>
            </a:r>
            <a:r>
              <a:rPr lang="en-US" sz="1200" i="1">
                <a:effectLst/>
              </a:rPr>
              <a:t>"NumMedia"</a:t>
            </a:r>
            <a:r>
              <a:rPr lang="en-US" sz="1200">
                <a:effectLst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if(count_file==</a:t>
            </a:r>
            <a:r>
              <a:rPr lang="en-US" sz="1200" i="1">
                <a:effectLst/>
              </a:rPr>
              <a:t>"1"</a:t>
            </a:r>
            <a:r>
              <a:rPr lang="en-US" sz="1200">
                <a:effectLst/>
              </a:rPr>
              <a:t>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file_type=request.form.get(</a:t>
            </a:r>
            <a:r>
              <a:rPr lang="en-US" sz="1200" i="1">
                <a:effectLst/>
              </a:rPr>
              <a:t>"MediaContentType0"</a:t>
            </a:r>
            <a:r>
              <a:rPr lang="en-US" sz="1200">
                <a:effectLst/>
              </a:rPr>
              <a:t>).split(</a:t>
            </a:r>
            <a:r>
              <a:rPr lang="en-US" sz="1200" i="1">
                <a:effectLst/>
              </a:rPr>
              <a:t>"/"</a:t>
            </a:r>
            <a:r>
              <a:rPr lang="en-US" sz="1200">
                <a:effectLst/>
              </a:rPr>
              <a:t>)[1]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if(file_type==</a:t>
            </a:r>
            <a:r>
              <a:rPr lang="en-US" sz="1200" i="1">
                <a:effectLst/>
              </a:rPr>
              <a:t>"</a:t>
            </a:r>
            <a:r>
              <a:rPr lang="en-US" sz="1200" i="1" u="sng">
                <a:effectLst/>
              </a:rPr>
              <a:t>csv</a:t>
            </a:r>
            <a:r>
              <a:rPr lang="en-US" sz="1200" i="1">
                <a:effectLst/>
              </a:rPr>
              <a:t>"</a:t>
            </a:r>
            <a:r>
              <a:rPr lang="en-US" sz="1200">
                <a:effectLst/>
              </a:rPr>
              <a:t>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    msg=MessagingResponse()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    </a:t>
            </a:r>
            <a:r>
              <a:rPr lang="en-US" sz="1200" u="sng">
                <a:effectLst/>
              </a:rPr>
              <a:t>resp</a:t>
            </a:r>
            <a:r>
              <a:rPr lang="en-US" sz="1200">
                <a:effectLst/>
              </a:rPr>
              <a:t>=msg.message(</a:t>
            </a:r>
            <a:r>
              <a:rPr lang="en-US" sz="1200" i="1">
                <a:effectLst/>
              </a:rPr>
              <a:t>"valid attachment"</a:t>
            </a:r>
            <a:r>
              <a:rPr lang="en-US" sz="1200">
                <a:effectLst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    </a:t>
            </a:r>
            <a:r>
              <a:rPr lang="en-US" sz="1200" u="sng">
                <a:effectLst/>
              </a:rPr>
              <a:t>resp</a:t>
            </a:r>
            <a:r>
              <a:rPr lang="en-US" sz="1200">
                <a:effectLst/>
              </a:rPr>
              <a:t>=msg.message(</a:t>
            </a:r>
            <a:r>
              <a:rPr lang="en-US" sz="1200" i="1">
                <a:effectLst/>
              </a:rPr>
              <a:t>f"you sent {msg_text} from {</a:t>
            </a:r>
            <a:r>
              <a:rPr lang="en-US" sz="1200" i="1" u="sng">
                <a:effectLst/>
              </a:rPr>
              <a:t>num</a:t>
            </a:r>
            <a:r>
              <a:rPr lang="en-US" sz="1200" i="1">
                <a:effectLst/>
              </a:rPr>
              <a:t>},and you attached {file_type} file."</a:t>
            </a:r>
            <a:r>
              <a:rPr lang="en-US" sz="1200">
                <a:effectLst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    return(str(msg))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else: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    msg=MessagingResponse()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    </a:t>
            </a:r>
            <a:r>
              <a:rPr lang="en-US" sz="1200" u="sng">
                <a:effectLst/>
              </a:rPr>
              <a:t>resp</a:t>
            </a:r>
            <a:r>
              <a:rPr lang="en-US" sz="1200">
                <a:effectLst/>
              </a:rPr>
              <a:t>=msg.message(</a:t>
            </a:r>
            <a:r>
              <a:rPr lang="en-US" sz="1200" i="1">
                <a:effectLst/>
              </a:rPr>
              <a:t>"invalid attachment"</a:t>
            </a:r>
            <a:r>
              <a:rPr lang="en-US" sz="1200">
                <a:effectLst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    </a:t>
            </a:r>
            <a:r>
              <a:rPr lang="en-US" sz="1200" u="sng">
                <a:effectLst/>
              </a:rPr>
              <a:t>resp</a:t>
            </a:r>
            <a:r>
              <a:rPr lang="en-US" sz="1200">
                <a:effectLst/>
              </a:rPr>
              <a:t>=msg.message(</a:t>
            </a:r>
            <a:r>
              <a:rPr lang="en-US" sz="1200" i="1">
                <a:effectLst/>
              </a:rPr>
              <a:t>f"you sent {msg_text} from {</a:t>
            </a:r>
            <a:r>
              <a:rPr lang="en-US" sz="1200" i="1" u="sng">
                <a:effectLst/>
              </a:rPr>
              <a:t>num</a:t>
            </a:r>
            <a:r>
              <a:rPr lang="en-US" sz="1200" i="1">
                <a:effectLst/>
              </a:rPr>
              <a:t>},and you attached {file_type} file."</a:t>
            </a:r>
            <a:r>
              <a:rPr lang="en-US" sz="1200">
                <a:effectLst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    return(str(msg))       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else: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msg=MessagingResponse()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</a:t>
            </a:r>
            <a:r>
              <a:rPr lang="en-US" sz="1200" u="sng">
                <a:effectLst/>
              </a:rPr>
              <a:t>resp</a:t>
            </a:r>
            <a:r>
              <a:rPr lang="en-US" sz="1200">
                <a:effectLst/>
              </a:rPr>
              <a:t>=msg.message(</a:t>
            </a:r>
            <a:r>
              <a:rPr lang="en-US" sz="1200" i="1">
                <a:effectLst/>
              </a:rPr>
              <a:t>f"you have not attached any thing from {</a:t>
            </a:r>
            <a:r>
              <a:rPr lang="en-US" sz="1200" i="1" u="sng">
                <a:effectLst/>
              </a:rPr>
              <a:t>num</a:t>
            </a:r>
            <a:r>
              <a:rPr lang="en-US" sz="1200" i="1">
                <a:effectLst/>
              </a:rPr>
              <a:t>}"</a:t>
            </a:r>
            <a:r>
              <a:rPr lang="en-US" sz="1200">
                <a:effectLst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    return(str(msg))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if __name__==</a:t>
            </a:r>
            <a:r>
              <a:rPr lang="en-US" sz="1200" i="1">
                <a:effectLst/>
              </a:rPr>
              <a:t>"__main__"</a:t>
            </a:r>
            <a:r>
              <a:rPr lang="en-US" sz="1200">
                <a:effectLst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effectLst/>
              </a:rPr>
              <a:t>    apbot.run(port=5000)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518</Words>
  <Application>Microsoft Macintosh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Flow</vt:lpstr>
      <vt:lpstr>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1</cp:revision>
  <dcterms:created xsi:type="dcterms:W3CDTF">2020-06-09T07:08:10Z</dcterms:created>
  <dcterms:modified xsi:type="dcterms:W3CDTF">2020-06-09T07:09:24Z</dcterms:modified>
</cp:coreProperties>
</file>