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28.01.20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28.01.20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28.01.20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28.01.20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28.01.20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28.01.20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28.01.20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28.01.20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 find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r>
              <a:rPr lang="de-DE" dirty="0"/>
              <a:t>Tutorial 65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28.01.20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FIND ALL NODES FROM A SPECIFIC PATH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1/28/20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1484416" y="2778826"/>
            <a:ext cx="1786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SAMPPLE GRAPH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F198F0A5-B469-9C44-9354-6E19927C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378990"/>
            <a:ext cx="4759782" cy="1993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998216-3F60-F346-899B-574549C93E26}"/>
              </a:ext>
            </a:extLst>
          </p:cNvPr>
          <p:cNvSpPr txBox="1"/>
          <p:nvPr/>
        </p:nvSpPr>
        <p:spPr>
          <a:xfrm>
            <a:off x="6063896" y="3830996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MATCH (N:EMPLOYEE{NAME:"RONI"}) ,(P:EMPLOYEE{NAME:"RAHUL"}),(Q:EMPLOYEE{NAME:"MARK"}),(M:EMPLOYEE{NAME:"JOHN"})</a:t>
            </a:r>
          </a:p>
          <a:p>
            <a:r>
              <a:rPr lang="de-DE" sz="1200" dirty="0"/>
              <a:t>CREATE (M)&lt;-[:KNOWS]-(N)-[:KNOWS]-&gt;(P)-[:KNOWS]-&gt;(Q)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DAF12-72FA-5345-B184-F88B10E40E07}"/>
              </a:ext>
            </a:extLst>
          </p:cNvPr>
          <p:cNvSpPr txBox="1"/>
          <p:nvPr/>
        </p:nvSpPr>
        <p:spPr>
          <a:xfrm>
            <a:off x="5861463" y="2527002"/>
            <a:ext cx="31030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CREATE (N:EMPLOYEE{NAME:"RONI"})</a:t>
            </a:r>
          </a:p>
          <a:p>
            <a:r>
              <a:rPr lang="de-DE" sz="1400" dirty="0"/>
              <a:t>CREATE (N:EMPLOYEE{NAME:“RAHUL"})</a:t>
            </a:r>
          </a:p>
          <a:p>
            <a:r>
              <a:rPr lang="de-DE" sz="1400" dirty="0"/>
              <a:t>CREATE (N:EMPLOYEE{NAME:“JOHN"})</a:t>
            </a:r>
          </a:p>
          <a:p>
            <a:r>
              <a:rPr lang="de-DE" sz="1400" dirty="0"/>
              <a:t>CREATE (N:EMPLOYEE{NAME:“MARK"})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FIND ALL NODES FROM A SPECIFIC PATH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 USING NEO4J CONSOLE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1/28/20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526073" y="2787041"/>
            <a:ext cx="10719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FIND ALL THE NODES IN THE  PATH STARTS WITH NODE RONI AND ENDS WITH MARK , IN BETWEEN THERE MUST  2 RELATIONSHIP</a:t>
            </a:r>
          </a:p>
          <a:p>
            <a:endParaRPr lang="de-DE" dirty="0"/>
          </a:p>
          <a:p>
            <a:r>
              <a:rPr lang="de-DE" dirty="0"/>
              <a:t>PATH=(A:EMPLOYEE)-[*1..2]-&gt;(B:EMPLOYEE)</a:t>
            </a:r>
          </a:p>
          <a:p>
            <a:r>
              <a:rPr lang="de-DE" dirty="0"/>
              <a:t>WHERE A.NAME="RONI" AND B.NAME="MARK"</a:t>
            </a:r>
          </a:p>
          <a:p>
            <a:r>
              <a:rPr lang="de-DE" dirty="0"/>
              <a:t>RETURN NODES(PATH)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7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FIND ALL NODES FROM A SPECIFIC PATH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 USING PYTHON IDE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1/28/20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526073" y="2787041"/>
            <a:ext cx="1071985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FIND ALL THE NODES IN THE  PATH STARTS WITH NODE RONI AND ENDS WITH MARK , IN BETWEEN THERE MUST  2 RELATIONSHIP</a:t>
            </a:r>
          </a:p>
          <a:p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=(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),</a:t>
            </a:r>
            <a:r>
              <a:rPr lang="de-DE" sz="1400" dirty="0" err="1"/>
              <a:t>auth</a:t>
            </a:r>
            <a:r>
              <a:rPr lang="de-DE" sz="1400" dirty="0"/>
              <a:t>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r>
              <a:rPr lang="de-DE" sz="1400" dirty="0"/>
              <a:t>q1=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 err="1"/>
              <a:t>match</a:t>
            </a:r>
            <a:r>
              <a:rPr lang="de-DE" sz="1400" i="1" dirty="0"/>
              <a:t> PATH=(A:EMPLOYEE)-[*1..2]-&gt;(B:EMPLOYEE)</a:t>
            </a:r>
            <a:endParaRPr lang="de-DE" sz="1400" dirty="0"/>
          </a:p>
          <a:p>
            <a:r>
              <a:rPr lang="de-DE" sz="1400" i="1" dirty="0"/>
              <a:t>WHERE A.NAME="RONI" AND B.NAME="MARK"</a:t>
            </a:r>
            <a:endParaRPr lang="de-DE" sz="1400" dirty="0"/>
          </a:p>
          <a:p>
            <a:r>
              <a:rPr lang="de-DE" sz="1400" i="1" dirty="0"/>
              <a:t>RETURN NODES(PATH)</a:t>
            </a:r>
            <a:endParaRPr lang="de-DE" sz="1400" dirty="0"/>
          </a:p>
          <a:p>
            <a:r>
              <a:rPr lang="de-DE" sz="1400" i="1" dirty="0"/>
              <a:t>'''</a:t>
            </a:r>
            <a:endParaRPr lang="de-DE" sz="1400" dirty="0"/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 err="1"/>
              <a:t>result</a:t>
            </a:r>
            <a:r>
              <a:rPr lang="de-DE" sz="1400" dirty="0"/>
              <a:t>=</a:t>
            </a:r>
            <a:r>
              <a:rPr lang="de-DE" sz="1400" dirty="0" err="1"/>
              <a:t>session.run</a:t>
            </a:r>
            <a:r>
              <a:rPr lang="de-DE" sz="1400" dirty="0"/>
              <a:t>(q1)</a:t>
            </a:r>
          </a:p>
          <a:p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90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329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880b08+OpenSans</vt:lpstr>
      <vt:lpstr>Arial</vt:lpstr>
      <vt:lpstr>Calibri</vt:lpstr>
      <vt:lpstr>Calibri Light</vt:lpstr>
      <vt:lpstr>Office Theme</vt:lpstr>
      <vt:lpstr>NEO4J CYPHER TUTORIAL WITH PYTHON</vt:lpstr>
      <vt:lpstr>HOW TO FIND ALL NODES FROM A SPECIFIC PATH</vt:lpstr>
      <vt:lpstr>HOW TO FIND ALL NODES FROM A SPECIFIC PATH</vt:lpstr>
      <vt:lpstr>HOW TO FIND ALL NODES FROM A SPECIFIC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10</cp:revision>
  <dcterms:created xsi:type="dcterms:W3CDTF">2020-01-14T16:44:41Z</dcterms:created>
  <dcterms:modified xsi:type="dcterms:W3CDTF">2020-01-28T17:35:43Z</dcterms:modified>
</cp:coreProperties>
</file>