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436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25.12.19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25.12.19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25.12.19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25.12.19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25.12.19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25.12.19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25.12.19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25.12.19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25.12.19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25.12.19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25.12.19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25.12.19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25.12.19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 err="1"/>
              <a:t>Avg</a:t>
            </a:r>
            <a:r>
              <a:rPr lang="de-DE" dirty="0"/>
              <a:t> &amp;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operator</a:t>
            </a:r>
            <a:r>
              <a:rPr lang="de-DE" dirty="0"/>
              <a:t> </a:t>
            </a:r>
          </a:p>
          <a:p>
            <a:r>
              <a:rPr lang="de-DE"/>
              <a:t>Tutorial 58</a:t>
            </a:r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25.12.19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AVG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12/25/19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BFDF79-87DF-2F40-BB7D-4A4FC10E1904}"/>
              </a:ext>
            </a:extLst>
          </p:cNvPr>
          <p:cNvSpPr/>
          <p:nvPr/>
        </p:nvSpPr>
        <p:spPr>
          <a:xfrm>
            <a:off x="996463" y="2907323"/>
            <a:ext cx="76494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C6234C"/>
                </a:solidFill>
                <a:latin typeface="512acf+Inconsolata"/>
              </a:rPr>
              <a:t>avg</a:t>
            </a:r>
            <a:r>
              <a:rPr lang="de-DE" dirty="0">
                <a:solidFill>
                  <a:srgbClr val="C6234C"/>
                </a:solidFill>
                <a:latin typeface="512acf+Inconsolata"/>
              </a:rPr>
              <a:t>() </a:t>
            </a:r>
            <a:r>
              <a:rPr lang="de-DE" dirty="0" err="1">
                <a:latin typeface="880b08+OpenSans"/>
              </a:rPr>
              <a:t>returns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the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average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of</a:t>
            </a:r>
            <a:r>
              <a:rPr lang="de-DE" dirty="0">
                <a:latin typeface="880b08+OpenSans"/>
              </a:rPr>
              <a:t> a </a:t>
            </a:r>
            <a:r>
              <a:rPr lang="de-DE" dirty="0" err="1">
                <a:latin typeface="880b08+OpenSans"/>
              </a:rPr>
              <a:t>set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of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numeric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values</a:t>
            </a:r>
            <a:r>
              <a:rPr lang="de-DE" dirty="0">
                <a:latin typeface="880b08+OpenSans"/>
              </a:rPr>
              <a:t>.</a:t>
            </a:r>
          </a:p>
          <a:p>
            <a:r>
              <a:rPr lang="de-DE" dirty="0" err="1"/>
              <a:t>Any</a:t>
            </a:r>
            <a:r>
              <a:rPr lang="de-DE" dirty="0"/>
              <a:t> null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excluded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AVG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DE" sz="1800" dirty="0">
                <a:highlight>
                  <a:srgbClr val="FFFF00"/>
                </a:highlight>
              </a:rPr>
              <a:t>FIND THE AVG AGE</a:t>
            </a:r>
            <a:endParaRPr lang="de-DE" sz="2400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12/25/19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r>
              <a:rPr lang="de-DE" u="sng" dirty="0" err="1"/>
              <a:t>Using</a:t>
            </a:r>
            <a:r>
              <a:rPr lang="de-DE" u="sng" dirty="0"/>
              <a:t> NEO4J BROWSER</a:t>
            </a:r>
          </a:p>
          <a:p>
            <a:endParaRPr lang="de-DE" u="sng" dirty="0"/>
          </a:p>
          <a:p>
            <a:r>
              <a:rPr lang="de-DE" u="sng" dirty="0" err="1"/>
              <a:t>create</a:t>
            </a:r>
            <a:r>
              <a:rPr lang="de-DE" u="sng" dirty="0"/>
              <a:t> (</a:t>
            </a:r>
            <a:r>
              <a:rPr lang="de-DE" u="sng" dirty="0" err="1"/>
              <a:t>a:PLAYER</a:t>
            </a:r>
            <a:r>
              <a:rPr lang="de-DE" u="sng" dirty="0"/>
              <a:t>{NAME:"MESSI",AGE:31}),(B:PLAYER{NAME:"RONALDO",AGE:33}),(C:PLAYER{NAME:"SUAREZ",AGE:31}),(D:PLAYER{NAME:"NEYMAR",AGE:26})</a:t>
            </a:r>
          </a:p>
          <a:p>
            <a:endParaRPr lang="de-DE" u="sng" dirty="0"/>
          </a:p>
          <a:p>
            <a:r>
              <a:rPr lang="de-DE" u="sng" dirty="0"/>
              <a:t>AVG_AGE</a:t>
            </a:r>
          </a:p>
          <a:p>
            <a:r>
              <a:rPr lang="de-DE" u="sng" dirty="0"/>
              <a:t>30.25</a:t>
            </a:r>
          </a:p>
        </p:txBody>
      </p:sp>
    </p:spTree>
    <p:extLst>
      <p:ext uri="{BB962C8B-B14F-4D97-AF65-F5344CB8AC3E}">
        <p14:creationId xmlns:p14="http://schemas.microsoft.com/office/powerpoint/2010/main" val="206139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AVG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DE" sz="1800" dirty="0">
                <a:highlight>
                  <a:srgbClr val="FFFF00"/>
                </a:highlight>
              </a:rPr>
              <a:t>FIND THE AVG AGE</a:t>
            </a:r>
            <a:endParaRPr lang="de-DE" sz="2400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12/25/19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Using</a:t>
            </a:r>
            <a:r>
              <a:rPr lang="de-DE" u="sng" dirty="0"/>
              <a:t> PYTHON 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218029-1068-B749-9351-3269706B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2818181"/>
            <a:ext cx="8084527" cy="373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5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Collect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12/25/19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E5413-7952-354A-8C65-B54CD40FB316}"/>
              </a:ext>
            </a:extLst>
          </p:cNvPr>
          <p:cNvSpPr/>
          <p:nvPr/>
        </p:nvSpPr>
        <p:spPr>
          <a:xfrm>
            <a:off x="996463" y="2907323"/>
            <a:ext cx="8147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C6234C"/>
                </a:solidFill>
                <a:latin typeface="512acf+Inconsolata"/>
              </a:rPr>
              <a:t>collect</a:t>
            </a:r>
            <a:r>
              <a:rPr lang="de-DE" dirty="0">
                <a:solidFill>
                  <a:srgbClr val="C6234C"/>
                </a:solidFill>
                <a:latin typeface="512acf+Inconsolata"/>
              </a:rPr>
              <a:t>() </a:t>
            </a:r>
            <a:r>
              <a:rPr lang="de-DE" dirty="0" err="1">
                <a:latin typeface="880b08+OpenSans"/>
              </a:rPr>
              <a:t>returns</a:t>
            </a:r>
            <a:r>
              <a:rPr lang="de-DE" dirty="0">
                <a:latin typeface="880b08+OpenSans"/>
              </a:rPr>
              <a:t> a </a:t>
            </a:r>
            <a:r>
              <a:rPr lang="de-DE" dirty="0" err="1">
                <a:latin typeface="880b08+OpenSans"/>
              </a:rPr>
              <a:t>list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containing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the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values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returned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by</a:t>
            </a:r>
            <a:r>
              <a:rPr lang="de-DE" dirty="0">
                <a:latin typeface="880b08+OpenSans"/>
              </a:rPr>
              <a:t> an </a:t>
            </a:r>
            <a:r>
              <a:rPr lang="de-DE" dirty="0" err="1">
                <a:latin typeface="880b08+OpenSans"/>
              </a:rPr>
              <a:t>expression</a:t>
            </a:r>
            <a:r>
              <a:rPr lang="de-DE" dirty="0">
                <a:latin typeface="880b08+OpenSans"/>
              </a:rPr>
              <a:t>. </a:t>
            </a:r>
            <a:r>
              <a:rPr lang="de-DE" dirty="0" err="1">
                <a:latin typeface="880b08+OpenSans"/>
              </a:rPr>
              <a:t>Using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this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function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aggregates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data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by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amalgamating</a:t>
            </a:r>
            <a:r>
              <a:rPr lang="de-DE" dirty="0">
                <a:latin typeface="880b08+OpenSans"/>
              </a:rPr>
              <a:t> multiple </a:t>
            </a:r>
            <a:r>
              <a:rPr lang="de-DE" dirty="0" err="1">
                <a:latin typeface="880b08+OpenSans"/>
              </a:rPr>
              <a:t>records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or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values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into</a:t>
            </a:r>
            <a:r>
              <a:rPr lang="de-DE" dirty="0">
                <a:latin typeface="880b08+OpenSans"/>
              </a:rPr>
              <a:t> a </a:t>
            </a:r>
            <a:r>
              <a:rPr lang="de-DE" dirty="0" err="1">
                <a:latin typeface="880b08+OpenSans"/>
              </a:rPr>
              <a:t>single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list</a:t>
            </a:r>
            <a:r>
              <a:rPr lang="de-DE" dirty="0">
                <a:latin typeface="880b08+OpenSans"/>
              </a:rPr>
              <a:t>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9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COLLECT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DE" sz="1800" dirty="0">
                <a:highlight>
                  <a:srgbClr val="FFFF00"/>
                </a:highlight>
              </a:rPr>
              <a:t>FIND THE ALL AGES IN LIST FORM</a:t>
            </a:r>
            <a:endParaRPr lang="de-DE" sz="2400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12/25/19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Using</a:t>
            </a:r>
            <a:r>
              <a:rPr lang="de-DE" u="sng" dirty="0"/>
              <a:t> NEO4J BROWSER</a:t>
            </a:r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1678D-3600-8B4B-ACA7-F8A605F0F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2861974"/>
            <a:ext cx="8794750" cy="38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7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COLLECT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DE" sz="1800" dirty="0">
                <a:highlight>
                  <a:srgbClr val="FFFF00"/>
                </a:highlight>
              </a:rPr>
              <a:t>FIND ALL THE AGES IN LIST FORM</a:t>
            </a:r>
            <a:endParaRPr lang="de-DE" sz="2400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12/25/19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Using</a:t>
            </a:r>
            <a:r>
              <a:rPr lang="de-DE" u="sng" dirty="0"/>
              <a:t> PYTHON DIE</a:t>
            </a:r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F6B05C-A4AA-3C42-83A5-3E849FAD4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5" y="2865953"/>
            <a:ext cx="9749205" cy="37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8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12760</TotalTime>
  <Words>191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512acf+Inconsolata</vt:lpstr>
      <vt:lpstr>880b08+OpenSans</vt:lpstr>
      <vt:lpstr>Arial</vt:lpstr>
      <vt:lpstr>Calibri</vt:lpstr>
      <vt:lpstr>Calibri Light</vt:lpstr>
      <vt:lpstr>Office Theme</vt:lpstr>
      <vt:lpstr>NEO4J CYPHER TUTORIAL WITH PYTHON</vt:lpstr>
      <vt:lpstr>AVG Operator</vt:lpstr>
      <vt:lpstr>AVG Operator</vt:lpstr>
      <vt:lpstr>AVG Operator</vt:lpstr>
      <vt:lpstr>Collect Operator</vt:lpstr>
      <vt:lpstr>COLLECT Operator</vt:lpstr>
      <vt:lpstr>COLLECT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51</cp:revision>
  <dcterms:created xsi:type="dcterms:W3CDTF">2019-12-01T20:11:19Z</dcterms:created>
  <dcterms:modified xsi:type="dcterms:W3CDTF">2019-12-25T16:46:44Z</dcterms:modified>
</cp:coreProperties>
</file>