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4" r:id="rId3"/>
    <p:sldId id="269" r:id="rId4"/>
    <p:sldId id="268" r:id="rId5"/>
    <p:sldId id="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7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02.02.20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02.02.20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02.02.20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02.02.20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02.02.20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02.02.20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02.02.20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rust-by-example/scop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rust-by-example/scop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</a:t>
            </a:r>
            <a:r>
              <a:rPr lang="de-DE" dirty="0" err="1"/>
              <a:t>Programming</a:t>
            </a:r>
            <a:r>
              <a:rPr lang="de-DE"/>
              <a:t> Complete Tutorial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sz="3600"/>
              <a:t>Rust Variable Binding &amp;  Scope</a:t>
            </a:r>
          </a:p>
          <a:p>
            <a:r>
              <a:rPr lang="de-DE"/>
              <a:t> </a:t>
            </a:r>
            <a:r>
              <a:rPr lang="de-DE" sz="3600"/>
              <a:t>Part 5</a:t>
            </a:r>
          </a:p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02.02.20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1669003"/>
            <a:ext cx="3293616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What is variable Binding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15840-5D26-4C64-AC0B-A9BEF09F98A9}"/>
              </a:ext>
            </a:extLst>
          </p:cNvPr>
          <p:cNvSpPr/>
          <p:nvPr/>
        </p:nvSpPr>
        <p:spPr>
          <a:xfrm>
            <a:off x="3460621" y="1070406"/>
            <a:ext cx="8344155" cy="424731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Declare variable </a:t>
            </a:r>
            <a:r>
              <a:rPr lang="de-DE" b="1" dirty="0" err="1"/>
              <a:t>without</a:t>
            </a:r>
            <a:r>
              <a:rPr lang="de-DE" b="1" dirty="0"/>
              <a:t> </a:t>
            </a:r>
            <a:r>
              <a:rPr lang="de-DE" b="1" dirty="0" err="1"/>
              <a:t>initialization:</a:t>
            </a:r>
          </a:p>
          <a:p>
            <a:endParaRPr lang="de-DE" b="1" dirty="0" err="1"/>
          </a:p>
          <a:p>
            <a:r>
              <a:rPr lang="de-DE" b="1" dirty="0" err="1"/>
              <a:t>Sample:</a:t>
            </a:r>
          </a:p>
          <a:p>
            <a:r>
              <a:rPr lang="de-DE" b="1" dirty="0"/>
              <a:t>fn main()</a:t>
            </a:r>
          </a:p>
          <a:p>
            <a:r>
              <a:rPr lang="de-DE" b="1" dirty="0"/>
              <a:t>{</a:t>
            </a:r>
          </a:p>
          <a:p>
            <a:r>
              <a:rPr lang="de-DE" b="1" dirty="0"/>
              <a:t>    let a;</a:t>
            </a:r>
          </a:p>
          <a:p>
            <a:r>
              <a:rPr lang="de-DE" b="1" dirty="0"/>
              <a:t>    a=123;</a:t>
            </a:r>
          </a:p>
          <a:p>
            <a:r>
              <a:rPr lang="de-DE" b="1" dirty="0"/>
              <a:t>    println!("{}",a);</a:t>
            </a:r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}</a:t>
            </a:r>
          </a:p>
          <a:p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5195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1669003"/>
            <a:ext cx="3293616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Scope for Variable Bnding In Rust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15840-5D26-4C64-AC0B-A9BEF09F98A9}"/>
              </a:ext>
            </a:extLst>
          </p:cNvPr>
          <p:cNvSpPr/>
          <p:nvPr/>
        </p:nvSpPr>
        <p:spPr>
          <a:xfrm>
            <a:off x="3460621" y="1070406"/>
            <a:ext cx="8344155" cy="230832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Scope is local and remains live within a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A block is a collection of statements enclosed by braces {}.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Shadowing is allowed.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Reference :</a:t>
            </a:r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</a:t>
            </a:r>
            <a:endParaRPr lang="de-DE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51506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1669003"/>
            <a:ext cx="3293616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Benefits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15840-5D26-4C64-AC0B-A9BEF09F98A9}"/>
              </a:ext>
            </a:extLst>
          </p:cNvPr>
          <p:cNvSpPr/>
          <p:nvPr/>
        </p:nvSpPr>
        <p:spPr>
          <a:xfrm>
            <a:off x="3460621" y="1070406"/>
            <a:ext cx="8344155" cy="286232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whenever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,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destructor</a:t>
            </a:r>
            <a:r>
              <a:rPr lang="de-DE" dirty="0"/>
              <a:t> is </a:t>
            </a:r>
            <a:r>
              <a:rPr lang="de-DE" dirty="0" err="1"/>
              <a:t>called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resources are freed.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This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shields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 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leak</a:t>
            </a:r>
            <a:r>
              <a:rPr lang="de-DE" dirty="0"/>
              <a:t> </a:t>
            </a:r>
            <a:r>
              <a:rPr lang="de-DE" dirty="0" err="1"/>
              <a:t>bugs</a:t>
            </a:r>
            <a:r>
              <a:rPr lang="de-DE" dirty="0"/>
              <a:t>, so </a:t>
            </a:r>
            <a:r>
              <a:rPr lang="de-DE" dirty="0" err="1"/>
              <a:t>you'll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to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or </a:t>
            </a:r>
            <a:r>
              <a:rPr lang="de-DE" dirty="0" err="1"/>
              <a:t>worry</a:t>
            </a:r>
            <a:r>
              <a:rPr lang="de-DE" dirty="0"/>
              <a:t> about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leaks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  <a:p>
            <a:endParaRPr lang="de-DE" dirty="0"/>
          </a:p>
          <a:p>
            <a:r>
              <a:rPr lang="de-DE" dirty="0"/>
              <a:t>Reference :</a:t>
            </a:r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</a:t>
            </a:r>
            <a:endParaRPr lang="de-DE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32093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1669003"/>
            <a:ext cx="3293616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Examples using code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2/2/20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15840-5D26-4C64-AC0B-A9BEF09F98A9}"/>
              </a:ext>
            </a:extLst>
          </p:cNvPr>
          <p:cNvSpPr/>
          <p:nvPr/>
        </p:nvSpPr>
        <p:spPr>
          <a:xfrm>
            <a:off x="3460621" y="1070406"/>
            <a:ext cx="8344155" cy="313932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de-DE" b="1" dirty="0"/>
              <a:t>fn main(){</a:t>
            </a:r>
          </a:p>
          <a:p>
            <a:r>
              <a:rPr lang="de-DE" b="1" dirty="0"/>
              <a:t>    let a=123;</a:t>
            </a:r>
          </a:p>
          <a:p>
            <a:r>
              <a:rPr lang="de-DE" b="1" dirty="0"/>
              <a:t>    {</a:t>
            </a:r>
          </a:p>
          <a:p>
            <a:r>
              <a:rPr lang="de-DE" b="1" dirty="0"/>
              <a:t>        let a=5;</a:t>
            </a:r>
          </a:p>
          <a:p>
            <a:r>
              <a:rPr lang="de-DE" b="1" dirty="0"/>
              <a:t>        let b=321;</a:t>
            </a:r>
          </a:p>
          <a:p>
            <a:r>
              <a:rPr lang="de-DE" b="1" dirty="0"/>
              <a:t>        println!("{} {}",a,b);</a:t>
            </a:r>
          </a:p>
          <a:p>
            <a:r>
              <a:rPr lang="de-DE" b="1" dirty="0"/>
              <a:t>    }</a:t>
            </a:r>
          </a:p>
          <a:p>
            <a:r>
              <a:rPr lang="de-DE" b="1" dirty="0"/>
              <a:t>    println!("{}",a);</a:t>
            </a:r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811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197</Words>
  <Application>Microsoft Macintosh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Rust Programming Complete Tutorial </vt:lpstr>
      <vt:lpstr>What is variable Binding</vt:lpstr>
      <vt:lpstr>Scope for Variable Bnding In Rust</vt:lpstr>
      <vt:lpstr>Benefits </vt:lpstr>
      <vt:lpstr>Examples using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39</cp:revision>
  <dcterms:created xsi:type="dcterms:W3CDTF">2019-11-10T09:53:12Z</dcterms:created>
  <dcterms:modified xsi:type="dcterms:W3CDTF">2020-02-02T16:21:01Z</dcterms:modified>
</cp:coreProperties>
</file>