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63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430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047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0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811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42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5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15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6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80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B478-9B53-4FC1-B3C1-65F8CE951E66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9268-50AE-433B-83D8-A5908119D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5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081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Santos</dc:creator>
  <cp:lastModifiedBy>Ary Santos</cp:lastModifiedBy>
  <cp:revision>1</cp:revision>
  <dcterms:created xsi:type="dcterms:W3CDTF">2025-01-31T10:50:43Z</dcterms:created>
  <dcterms:modified xsi:type="dcterms:W3CDTF">2025-01-31T10:51:10Z</dcterms:modified>
</cp:coreProperties>
</file>