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7"/>
    <p:restoredTop sz="88494" autoAdjust="0"/>
  </p:normalViewPr>
  <p:slideViewPr>
    <p:cSldViewPr>
      <p:cViewPr>
        <p:scale>
          <a:sx n="93" d="100"/>
          <a:sy n="93" d="100"/>
        </p:scale>
        <p:origin x="2392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927"/>
            <a:ext cx="9144000" cy="6858000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dirty="0" smtClean="0">
                <a:solidFill>
                  <a:schemeClr val="bg1"/>
                </a:solidFill>
                <a:cs typeface="+mn-cs"/>
              </a:rPr>
              <a:t>כעת תהיה לך הזדמנות נוספת לשים בין-0 ל-10 שקלים עבור כל חטיף.</a:t>
            </a:r>
            <a:br>
              <a:rPr lang="he-IL" dirty="0" smtClean="0">
                <a:solidFill>
                  <a:schemeClr val="bg1"/>
                </a:solidFill>
                <a:cs typeface="+mn-cs"/>
              </a:rPr>
            </a:br>
            <a:r>
              <a:rPr lang="he-IL" dirty="0" smtClean="0">
                <a:solidFill>
                  <a:schemeClr val="bg1"/>
                </a:solidFill>
                <a:cs typeface="+mn-cs"/>
              </a:rPr>
              <a:t>כאשר המחשב יבצע את ההגרלה בסוף הניסוי הוא יתחשב גם בסכומים </a:t>
            </a:r>
            <a:r>
              <a:rPr lang="he-IL" dirty="0" err="1" smtClean="0">
                <a:solidFill>
                  <a:schemeClr val="bg1"/>
                </a:solidFill>
                <a:cs typeface="+mn-cs"/>
              </a:rPr>
              <a:t>שתשימ</a:t>
            </a:r>
            <a:r>
              <a:rPr lang="he-IL" dirty="0" smtClean="0">
                <a:solidFill>
                  <a:schemeClr val="bg1"/>
                </a:solidFill>
                <a:cs typeface="+mn-cs"/>
              </a:rPr>
              <a:t>/י עכשיו.</a:t>
            </a:r>
            <a:br>
              <a:rPr lang="he-IL" dirty="0" smtClean="0">
                <a:solidFill>
                  <a:schemeClr val="bg1"/>
                </a:solidFill>
                <a:cs typeface="+mn-cs"/>
              </a:rPr>
            </a:br>
            <a:r>
              <a:rPr lang="he-IL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he-IL" dirty="0" smtClean="0">
                <a:solidFill>
                  <a:schemeClr val="bg1"/>
                </a:solidFill>
                <a:cs typeface="+mn-cs"/>
              </a:rPr>
            </a:br>
            <a:r>
              <a:rPr lang="he-IL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he-IL" dirty="0" smtClean="0">
                <a:solidFill>
                  <a:schemeClr val="bg1"/>
                </a:solidFill>
                <a:cs typeface="+mn-cs"/>
              </a:rPr>
            </a:br>
            <a:r>
              <a:rPr lang="he-IL" dirty="0">
                <a:solidFill>
                  <a:schemeClr val="bg1"/>
                </a:solidFill>
                <a:cs typeface="+mn-cs"/>
              </a:rPr>
              <a:t/>
            </a:r>
            <a:br>
              <a:rPr lang="he-IL" dirty="0">
                <a:solidFill>
                  <a:schemeClr val="bg1"/>
                </a:solidFill>
                <a:cs typeface="+mn-cs"/>
              </a:rPr>
            </a:br>
            <a:r>
              <a:rPr lang="he-IL" dirty="0">
                <a:solidFill>
                  <a:schemeClr val="bg1"/>
                </a:solidFill>
                <a:cs typeface="+mn-cs"/>
              </a:rPr>
              <a:t/>
            </a:r>
            <a:br>
              <a:rPr lang="he-IL" dirty="0">
                <a:solidFill>
                  <a:schemeClr val="bg1"/>
                </a:solidFill>
                <a:cs typeface="+mn-cs"/>
              </a:rPr>
            </a:br>
            <a:r>
              <a:rPr lang="he-IL" dirty="0" smtClean="0">
                <a:solidFill>
                  <a:schemeClr val="bg1"/>
                </a:solidFill>
                <a:cs typeface="+mn-cs"/>
              </a:rPr>
              <a:t>לחץ רווח להמשך</a:t>
            </a:r>
            <a:endParaRPr lang="en-US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918"/>
          <a:stretch/>
        </p:blipFill>
        <p:spPr>
          <a:xfrm>
            <a:off x="3451225" y="4985708"/>
            <a:ext cx="2241550" cy="805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0" y="4038600"/>
            <a:ext cx="1475082" cy="11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-381000"/>
            <a:ext cx="9372600" cy="739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dirty="0" smtClean="0">
                <a:solidFill>
                  <a:schemeClr val="bg1"/>
                </a:solidFill>
                <a:cs typeface="+mn-cs"/>
              </a:rPr>
              <a:t>בשלב זה עד כמה שאת/ה זוכר/ת</a:t>
            </a:r>
          </a:p>
          <a:p>
            <a:pPr rtl="1"/>
            <a:r>
              <a:rPr lang="he-IL" dirty="0" smtClean="0">
                <a:solidFill>
                  <a:schemeClr val="bg1"/>
                </a:solidFill>
                <a:cs typeface="+mn-cs"/>
              </a:rPr>
              <a:t>עבור כל פריט, </a:t>
            </a:r>
            <a:r>
              <a:rPr lang="he-IL" dirty="0" err="1" smtClean="0">
                <a:solidFill>
                  <a:schemeClr val="bg1"/>
                </a:solidFill>
                <a:cs typeface="+mn-cs"/>
              </a:rPr>
              <a:t>ציינ</a:t>
            </a:r>
            <a:r>
              <a:rPr lang="he-IL" dirty="0" smtClean="0">
                <a:solidFill>
                  <a:schemeClr val="bg1"/>
                </a:solidFill>
                <a:cs typeface="+mn-cs"/>
              </a:rPr>
              <a:t>/י כמה הוא היה קשה עבורך בשלב הלחיצה על מד הכוח. אם אינך בטוח/ה, הכנס/י את המספר שמרגיש לך קרוב ביותר</a:t>
            </a:r>
          </a:p>
          <a:p>
            <a:pPr rtl="1"/>
            <a:endParaRPr lang="he-IL" dirty="0" smtClean="0">
              <a:solidFill>
                <a:schemeClr val="bg1"/>
              </a:solidFill>
              <a:cs typeface="+mn-cs"/>
            </a:endParaRPr>
          </a:p>
          <a:p>
            <a:pPr rtl="1"/>
            <a:endParaRPr lang="he-IL" dirty="0">
              <a:solidFill>
                <a:schemeClr val="bg1"/>
              </a:solidFill>
              <a:cs typeface="+mn-cs"/>
            </a:endParaRPr>
          </a:p>
          <a:p>
            <a:pPr rtl="1"/>
            <a:r>
              <a:rPr lang="he-IL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he-IL" dirty="0" smtClean="0">
                <a:solidFill>
                  <a:schemeClr val="bg1"/>
                </a:solidFill>
                <a:cs typeface="+mn-cs"/>
              </a:rPr>
            </a:br>
            <a:r>
              <a:rPr lang="he-IL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he-IL" dirty="0" smtClean="0">
                <a:solidFill>
                  <a:schemeClr val="bg1"/>
                </a:solidFill>
                <a:cs typeface="+mn-cs"/>
              </a:rPr>
            </a:br>
            <a:r>
              <a:rPr lang="he-IL" dirty="0" smtClean="0">
                <a:solidFill>
                  <a:schemeClr val="bg1"/>
                </a:solidFill>
                <a:cs typeface="+mn-cs"/>
              </a:rPr>
              <a:t>לחץ רווח להמשך</a:t>
            </a:r>
            <a:endParaRPr lang="en-US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67200"/>
            <a:ext cx="6629400" cy="160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0159" y="3581400"/>
            <a:ext cx="1475082" cy="11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12193</TotalTime>
  <Words>47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כעת תהיה לך הזדמנות נוספת לשים בין-0 ל-10 שקלים עבור כל חטיף. כאשר המחשב יבצע את ההגרלה בסוף הניסוי הוא יתחשב גם בסכומים שתשימ/י עכשיו.     לחץ רווח להמשך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nadav aridan</cp:lastModifiedBy>
  <cp:revision>61</cp:revision>
  <cp:lastPrinted>2016-12-05T11:33:20Z</cp:lastPrinted>
  <dcterms:created xsi:type="dcterms:W3CDTF">2015-04-14T07:47:41Z</dcterms:created>
  <dcterms:modified xsi:type="dcterms:W3CDTF">2016-12-05T11:47:03Z</dcterms:modified>
</cp:coreProperties>
</file>