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624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2628-8DA5-E34E-8EB9-35679D2BE1DC}" type="datetimeFigureOut">
              <a:rPr lang="en-US" smtClean="0"/>
              <a:t>2/21/13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3601-2338-1B44-8991-A113257915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zheimer's_disease.png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l="-6928" r="6015"/>
          <a:stretch>
            <a:fillRect/>
          </a:stretch>
        </p:blipFill>
        <p:spPr>
          <a:xfrm>
            <a:off x="438150" y="692148"/>
            <a:ext cx="7351288" cy="5480052"/>
          </a:xfrm>
        </p:spPr>
      </p:pic>
      <p:pic>
        <p:nvPicPr>
          <p:cNvPr id="6" name="Picture 5" descr="Screen shot 2013-02-21 at 3.20.24 PM.png"/>
          <p:cNvPicPr>
            <a:picLocks noChangeAspect="1"/>
          </p:cNvPicPr>
          <p:nvPr/>
        </p:nvPicPr>
        <p:blipFill>
          <a:blip r:embed="rId3">
            <a:alphaModFix amt="50000"/>
          </a:blip>
          <a:srcRect t="5355"/>
          <a:stretch>
            <a:fillRect/>
          </a:stretch>
        </p:blipFill>
        <p:spPr>
          <a:xfrm>
            <a:off x="1803400" y="1219200"/>
            <a:ext cx="5727700" cy="4489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ttention_deficit.png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l="854" r="-2313"/>
          <a:stretch>
            <a:fillRect/>
          </a:stretch>
        </p:blipFill>
        <p:spPr>
          <a:xfrm>
            <a:off x="983337" y="698225"/>
            <a:ext cx="7405014" cy="5473975"/>
          </a:xfrm>
        </p:spPr>
      </p:pic>
      <p:pic>
        <p:nvPicPr>
          <p:cNvPr id="7" name="Picture 6" descr="Screen shot 2013-02-21 at 3.04.06 PM.png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03400" y="1549400"/>
            <a:ext cx="5727700" cy="415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0" y="6184900"/>
            <a:ext cx="570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Bold lines from </a:t>
            </a:r>
            <a:r>
              <a:rPr lang="en-US" sz="1200" dirty="0" err="1" smtClean="0"/>
              <a:t>Rzhetsky</a:t>
            </a:r>
            <a:r>
              <a:rPr lang="en-US" sz="1200" dirty="0" smtClean="0"/>
              <a:t>  at. el. 2007 (Columbia dataset). Thin lines from STRIDE dataset.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ism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  <p:pic>
        <p:nvPicPr>
          <p:cNvPr id="5" name="Picture 4" descr="Screen shot 2013-02-21 at 2.53.16 PM.png"/>
          <p:cNvPicPr>
            <a:picLocks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18044" y="1543050"/>
            <a:ext cx="5706706" cy="416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east_cancer,_fem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  <p:pic>
        <p:nvPicPr>
          <p:cNvPr id="9" name="Picture 8" descr="Screen shot 2013-02-21 at 3.29.11 PM.png"/>
          <p:cNvPicPr>
            <a:picLocks noChangeAspect="1"/>
          </p:cNvPicPr>
          <p:nvPr/>
        </p:nvPicPr>
        <p:blipFill>
          <a:blip r:embed="rId3">
            <a:alphaModFix amt="50000"/>
          </a:blip>
          <a:srcRect t="4698"/>
          <a:stretch>
            <a:fillRect/>
          </a:stretch>
        </p:blipFill>
        <p:spPr>
          <a:xfrm>
            <a:off x="1797050" y="1187450"/>
            <a:ext cx="5721350" cy="450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9750" y="6184900"/>
            <a:ext cx="57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*Note, for STRIDE dataset, both male and female patients have ICD-9 codes of female breast cancer. Also right now we don’t have STRIDE data for ICD-9 of male breast cancer.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east_cancer,_fem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3850" y="952500"/>
            <a:ext cx="2413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50" y="6184900"/>
            <a:ext cx="57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*Note, for STRIDE dataset, both male and female patients have ICD-9 codes of female breast cancer. Also right now we don’t have STRIDE data for ICD-9 of male breast cancer.</a:t>
            </a:r>
            <a:endParaRPr lang="en-US" sz="1200" dirty="0"/>
          </a:p>
        </p:txBody>
      </p:sp>
      <p:pic>
        <p:nvPicPr>
          <p:cNvPr id="8" name="Picture 7" descr="Screen shot 2013-02-21 at 3.36.42 PM.png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09750" y="1543050"/>
            <a:ext cx="57213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pilep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  <p:pic>
        <p:nvPicPr>
          <p:cNvPr id="7" name="Picture 6" descr="Screen shot 2013-02-21 at 3.40.42 PM.png"/>
          <p:cNvPicPr>
            <a:picLocks noChangeAspect="1"/>
          </p:cNvPicPr>
          <p:nvPr/>
        </p:nvPicPr>
        <p:blipFill>
          <a:blip r:embed="rId3">
            <a:alphaModFix amt="50000"/>
          </a:blip>
          <a:srcRect t="5836"/>
          <a:stretch>
            <a:fillRect/>
          </a:stretch>
        </p:blipFill>
        <p:spPr>
          <a:xfrm>
            <a:off x="1803400" y="1193800"/>
            <a:ext cx="57404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izophre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  <p:pic>
        <p:nvPicPr>
          <p:cNvPr id="9" name="Picture 8" descr="Screen shot 2013-02-21 at 3.49.48 PM.png"/>
          <p:cNvPicPr>
            <a:picLocks noChangeAspect="1"/>
          </p:cNvPicPr>
          <p:nvPr/>
        </p:nvPicPr>
        <p:blipFill>
          <a:blip r:embed="rId3">
            <a:alphaModFix amt="50000"/>
          </a:blip>
          <a:srcRect t="3784"/>
          <a:stretch>
            <a:fillRect/>
          </a:stretch>
        </p:blipFill>
        <p:spPr>
          <a:xfrm>
            <a:off x="1790700" y="1174750"/>
            <a:ext cx="5746750" cy="4521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98</Words>
  <Application>Microsoft Macintosh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sripakpa</dc:creator>
  <cp:lastModifiedBy>sripakpa</cp:lastModifiedBy>
  <cp:revision>6</cp:revision>
  <cp:lastPrinted>2013-02-21T23:55:25Z</cp:lastPrinted>
  <dcterms:created xsi:type="dcterms:W3CDTF">2013-02-21T22:48:58Z</dcterms:created>
  <dcterms:modified xsi:type="dcterms:W3CDTF">2013-02-21T23:57:00Z</dcterms:modified>
</cp:coreProperties>
</file>