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9" r:id="rId20"/>
    <p:sldId id="280" r:id="rId21"/>
    <p:sldId id="272" r:id="rId22"/>
    <p:sldId id="274" r:id="rId23"/>
    <p:sldId id="282" r:id="rId24"/>
    <p:sldId id="283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4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0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A176-CC4B-4CA8-8E45-4BDC33C5C79F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B66F-9C10-4C04-8A7A-B552C5FB5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0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Learning Distributed Representations of Sentences from </a:t>
            </a:r>
            <a:r>
              <a:rPr lang="en-US" altLang="zh-CN" sz="4400" dirty="0" err="1"/>
              <a:t>Unlabelled</a:t>
            </a:r>
            <a:r>
              <a:rPr lang="en-US" altLang="zh-CN" sz="4400" dirty="0"/>
              <a:t> Data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4984"/>
            <a:ext cx="9144000" cy="1655762"/>
          </a:xfrm>
        </p:spPr>
        <p:txBody>
          <a:bodyPr/>
          <a:lstStyle/>
          <a:p>
            <a:r>
              <a:rPr lang="en-US" altLang="zh-CN" dirty="0" err="1"/>
              <a:t>Tiantong</a:t>
            </a:r>
            <a:r>
              <a:rPr lang="en-US" altLang="zh-CN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73446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DictRep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a neuron network to map dictionary definitions to pre-trained word </a:t>
            </a:r>
            <a:r>
              <a:rPr lang="en-US" altLang="zh-CN" dirty="0" err="1"/>
              <a:t>embeddings</a:t>
            </a:r>
            <a:r>
              <a:rPr lang="en-US" altLang="zh-CN" dirty="0"/>
              <a:t> of the words defined by those definitions.</a:t>
            </a:r>
          </a:p>
          <a:p>
            <a:endParaRPr lang="en-US" altLang="zh-CN" dirty="0"/>
          </a:p>
          <a:p>
            <a:r>
              <a:rPr lang="en-US" altLang="zh-CN" dirty="0"/>
              <a:t>Apply BOW and RNN (with LSTM) to encode architectures.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5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CaptionRep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captions in the COCO dataset to pre-trained vector representations of images encoded by a deep convolutional network trained on the ILSVRC 2014 object recognition task.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 structure with </a:t>
            </a:r>
            <a:r>
              <a:rPr lang="en-US" altLang="zh-CN" dirty="0" err="1"/>
              <a:t>SkipThought</a:t>
            </a:r>
            <a:r>
              <a:rPr lang="en-US" altLang="zh-CN" dirty="0"/>
              <a:t>, but are trained on sentence-aligned translated texts.</a:t>
            </a:r>
          </a:p>
        </p:txBody>
      </p:sp>
    </p:spTree>
    <p:extLst>
      <p:ext uri="{BB962C8B-B14F-4D97-AF65-F5344CB8AC3E}">
        <p14:creationId xmlns:p14="http://schemas.microsoft.com/office/powerpoint/2010/main" val="104682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Model Presented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01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</a:t>
            </a:r>
            <a:r>
              <a:rPr lang="en-US" altLang="zh-CN" dirty="0" err="1"/>
              <a:t>Denoising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SkipThought requires the sentences to be coherent, which sometimes cannot be satisfied.</a:t>
            </a:r>
          </a:p>
          <a:p>
            <a:endParaRPr lang="en-US" altLang="zh-CN" dirty="0"/>
          </a:p>
          <a:p>
            <a:r>
              <a:rPr lang="en-US" altLang="zh-CN" dirty="0" err="1"/>
              <a:t>Denoising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r>
              <a:rPr lang="en-US" altLang="zh-CN" dirty="0"/>
              <a:t> learn to represent the data in terms of features that explain its important factors of variation, like regressions.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3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</a:t>
            </a:r>
            <a:r>
              <a:rPr lang="en-US" altLang="zh-CN" dirty="0" err="1"/>
              <a:t>Denoising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Corrupt method:</a:t>
                </a:r>
              </a:p>
              <a:p>
                <a:r>
                  <a:rPr lang="en-US" altLang="zh-CN" dirty="0"/>
                  <a:t>1. delete some words in the sentence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swap some bigram in the sentence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send the noised sentence to the same LSTM-based encoder-decoder architecture as NMT, but with the objective to recover the original </a:t>
                </a:r>
                <a:r>
                  <a:rPr lang="en-US" altLang="zh-CN" b="1" dirty="0"/>
                  <a:t>uncorrupted</a:t>
                </a:r>
                <a:r>
                  <a:rPr lang="en-US" altLang="zh-CN" dirty="0"/>
                  <a:t> sentence.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Since the swap step, sequence of words is no longer important.</a:t>
                </a:r>
              </a:p>
              <a:p>
                <a:r>
                  <a:rPr lang="en-US" altLang="zh-CN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the validation set.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09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FastSent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Hypothesis: </a:t>
            </a:r>
            <a:r>
              <a:rPr lang="en-US" altLang="zh-CN" dirty="0" err="1"/>
              <a:t>SkipThought</a:t>
            </a:r>
            <a:r>
              <a:rPr lang="en-US" altLang="zh-CN" dirty="0"/>
              <a:t> shows that sentence semantics can be inferred from their context.</a:t>
            </a:r>
          </a:p>
          <a:p>
            <a:r>
              <a:rPr lang="en-US" altLang="zh-CN" dirty="0" err="1"/>
              <a:t>FastSent</a:t>
            </a:r>
            <a:r>
              <a:rPr lang="en-US" altLang="zh-CN" dirty="0"/>
              <a:t> apply a log-linear model to achieve the same representations as </a:t>
            </a:r>
            <a:r>
              <a:rPr lang="en-US" altLang="zh-CN" dirty="0" err="1"/>
              <a:t>SkipThought</a:t>
            </a:r>
            <a:r>
              <a:rPr lang="en-US" altLang="zh-CN" dirty="0"/>
              <a:t>, but with much smaller computational expense.</a:t>
            </a:r>
          </a:p>
          <a:p>
            <a:r>
              <a:rPr lang="en-US" altLang="zh-CN" dirty="0"/>
              <a:t>Use a BOW representation of a sentence to predict the BOW representation of the neighborhood sentences.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11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FastSent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FastSent learns a source embedding and a target embedding for each word in the vocabulary. The source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represented by the sum of its source </a:t>
                </a:r>
                <a:r>
                  <a:rPr lang="en-US" altLang="zh-CN" dirty="0" err="1"/>
                  <a:t>embeddings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Cost function can be written as</a:t>
                </a:r>
              </a:p>
              <a:p>
                <a:r>
                  <a:rPr lang="en-US" altLang="zh-CN" dirty="0"/>
                  <a:t>where           is the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function of the cosine similarity of v1 and v2.</a:t>
                </a:r>
              </a:p>
              <a:p>
                <a:r>
                  <a:rPr lang="en-US" altLang="zh-CN" dirty="0"/>
                  <a:t>The author also try to let the encoder to predict all 3 sentences including the input one. Then cost function becomes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30" t="12221" r="13390" b="14141"/>
          <a:stretch/>
        </p:blipFill>
        <p:spPr>
          <a:xfrm>
            <a:off x="6576290" y="2983416"/>
            <a:ext cx="2632365" cy="683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641" y="3666907"/>
            <a:ext cx="9525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00" y="5520458"/>
            <a:ext cx="3269564" cy="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Words that do not appear in the sentence should be assign small probability?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7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softmax</a:t>
            </a:r>
            <a:r>
              <a:rPr lang="en-US" altLang="zh-CN" dirty="0"/>
              <a:t> function can produce a probability distribution over a number of elements or vectors.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97" y="2807465"/>
            <a:ext cx="6776755" cy="13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Representation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dense real-value vectors to encode linguistic units.</a:t>
            </a:r>
          </a:p>
          <a:p>
            <a:endParaRPr lang="en-US" altLang="zh-CN" dirty="0"/>
          </a:p>
          <a:p>
            <a:r>
              <a:rPr lang="en-US" altLang="zh-CN" dirty="0"/>
              <a:t>Map the vocabulary list into a chosen space, such that the distance between two represent vectors can mostly reflect the difference of meanings of the represented units.</a:t>
            </a:r>
          </a:p>
          <a:p>
            <a:endParaRPr lang="en-US" altLang="zh-CN" dirty="0"/>
          </a:p>
          <a:p>
            <a:r>
              <a:rPr lang="en-US" altLang="zh-CN" dirty="0"/>
              <a:t>Unit could be word, term, phrase, or sentence.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5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Dimensions &amp; Training Speed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180"/>
            <a:ext cx="5657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0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sentences with similar representation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" y="2503056"/>
            <a:ext cx="12130830" cy="31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5"/>
            <a:ext cx="10374745" cy="59430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Use both supervised and unsupervised dataset to do the evaluation.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4" y="1615497"/>
            <a:ext cx="8601364" cy="5281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3891" y="3833090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Supervised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85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5"/>
            <a:ext cx="10374745" cy="59430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Use both supervised and unsupervised dataset to do the evaluation.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3891" y="383309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Unsupervised Result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6822"/>
            <a:ext cx="8626763" cy="52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performance between supervised and unsupervised data: Cosine similarity might not be a good measurement.</a:t>
            </a:r>
          </a:p>
          <a:p>
            <a:r>
              <a:rPr lang="en-US" altLang="zh-CN" dirty="0"/>
              <a:t>Resource taste are different for different models.</a:t>
            </a:r>
          </a:p>
          <a:p>
            <a:r>
              <a:rPr lang="en-US" altLang="zh-CN" dirty="0"/>
              <a:t>The influence of words order is still unclear.</a:t>
            </a:r>
          </a:p>
          <a:p>
            <a:r>
              <a:rPr lang="en-US" altLang="zh-CN" dirty="0"/>
              <a:t>Evaluations have limitations: supervised and unsupervised training have different preference of properties.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82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0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Phrases And Sentences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numerous methods that can learn the representation of words and terms. People have good understanding of them, both empirically and theoretically.</a:t>
            </a:r>
          </a:p>
          <a:p>
            <a:endParaRPr lang="en-US" altLang="zh-CN" dirty="0"/>
          </a:p>
          <a:p>
            <a:r>
              <a:rPr lang="en-US" altLang="zh-CN" dirty="0"/>
              <a:t>However, methods that learn representations of phrases and sentences are not so carefully studied yet.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6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paper makes comparison of several different distributed sentence representation learning methods that do not require labeled data.</a:t>
            </a:r>
          </a:p>
          <a:p>
            <a:endParaRPr lang="en-US" altLang="zh-CN" dirty="0"/>
          </a:p>
          <a:p>
            <a:r>
              <a:rPr lang="en-US" altLang="zh-CN" dirty="0"/>
              <a:t>This paper also presents two new models to learn sentence representation:</a:t>
            </a:r>
          </a:p>
          <a:p>
            <a:r>
              <a:rPr lang="en-US" altLang="zh-CN" dirty="0"/>
              <a:t>1. Sequential </a:t>
            </a:r>
            <a:r>
              <a:rPr lang="en-US" altLang="zh-CN" dirty="0" err="1"/>
              <a:t>Denoising</a:t>
            </a:r>
            <a:r>
              <a:rPr lang="en-US" altLang="zh-CN" dirty="0"/>
              <a:t> </a:t>
            </a:r>
            <a:r>
              <a:rPr lang="en-US" altLang="zh-CN" dirty="0" err="1"/>
              <a:t>Autoencoders</a:t>
            </a:r>
            <a:r>
              <a:rPr lang="en-US" altLang="zh-CN" dirty="0"/>
              <a:t> (SDAEs)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FastSent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7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Existed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40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SkipThought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For consecutive sentences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this model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a RNN.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Input will be the representation of each word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Output layer with length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dirty="0"/>
                  <a:t> will assign a soft max probability on each term in vocabulary.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Error function is the sum of negative log-likelihood of the real target word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This model is sensitive to the order </a:t>
                </a:r>
                <a:r>
                  <a:rPr lang="en-US" altLang="zh-CN"/>
                  <a:t>of words.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2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ParagraphVector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log-linear models, DBOW and DM.</a:t>
            </a:r>
          </a:p>
          <a:p>
            <a:r>
              <a:rPr lang="en-US" altLang="zh-CN" dirty="0"/>
              <a:t>DBOW learns a vector for every sentence in the training corpus which, together with word embedding, also define a </a:t>
            </a:r>
            <a:r>
              <a:rPr lang="en-US" altLang="zh-CN" dirty="0" err="1"/>
              <a:t>softmax</a:t>
            </a:r>
            <a:r>
              <a:rPr lang="en-US" altLang="zh-CN" dirty="0"/>
              <a:t> distribution optimized to predict words in a given sentence. The word </a:t>
            </a:r>
            <a:r>
              <a:rPr lang="en-US" altLang="zh-CN" dirty="0" err="1"/>
              <a:t>embeddings</a:t>
            </a:r>
            <a:r>
              <a:rPr lang="en-US" altLang="zh-CN" dirty="0"/>
              <a:t> are shared for all sentences.</a:t>
            </a:r>
          </a:p>
          <a:p>
            <a:r>
              <a:rPr lang="en-US" altLang="zh-CN" dirty="0"/>
              <a:t>In DM, a k-gram is selected from the sentence and  the representation of sentence learned in DBOW and the word embedding are combined to give a </a:t>
            </a:r>
            <a:r>
              <a:rPr lang="en-US" altLang="zh-CN" dirty="0" err="1"/>
              <a:t>softmax</a:t>
            </a:r>
            <a:r>
              <a:rPr lang="en-US" altLang="zh-CN" dirty="0"/>
              <a:t> prediction for the word next to the k-gram.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34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Bottum</a:t>
            </a:r>
            <a:r>
              <a:rPr lang="en-US" altLang="zh-CN" dirty="0"/>
              <a:t>-Up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CBOW and Skip-Gram word </a:t>
            </a:r>
            <a:r>
              <a:rPr lang="en-US" altLang="zh-CN" dirty="0" err="1"/>
              <a:t>embeddings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C-PHRASE</a:t>
            </a:r>
          </a:p>
          <a:p>
            <a:endParaRPr lang="en-US" altLang="zh-CN" dirty="0"/>
          </a:p>
          <a:p>
            <a:r>
              <a:rPr lang="en-US" altLang="zh-CN" dirty="0"/>
              <a:t>Baseline: TF-IDF BOW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On Structured Resources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3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593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Theme</vt:lpstr>
      <vt:lpstr>Learning Distributed Representations of Sentences from Unlabelled Data</vt:lpstr>
      <vt:lpstr>Distributed Representation</vt:lpstr>
      <vt:lpstr>Representation Of Phrases And Sentences</vt:lpstr>
      <vt:lpstr>Main Task</vt:lpstr>
      <vt:lpstr>Existed Models</vt:lpstr>
      <vt:lpstr>SkipThought Model</vt:lpstr>
      <vt:lpstr>ParagraphVector Model</vt:lpstr>
      <vt:lpstr>Bottum-Up Methods</vt:lpstr>
      <vt:lpstr>Models On Structured Resources</vt:lpstr>
      <vt:lpstr>DictRep Model</vt:lpstr>
      <vt:lpstr>CaptionRep</vt:lpstr>
      <vt:lpstr>NMT</vt:lpstr>
      <vt:lpstr>New Model Presented</vt:lpstr>
      <vt:lpstr>Sequential Denoising Autoencoders</vt:lpstr>
      <vt:lpstr>Sequential Denoising Autoencoders</vt:lpstr>
      <vt:lpstr>FastSent</vt:lpstr>
      <vt:lpstr>FastSent</vt:lpstr>
      <vt:lpstr>PowerPoint Presentation</vt:lpstr>
      <vt:lpstr>Softmax Function</vt:lpstr>
      <vt:lpstr>Dimensions &amp; Training Speed</vt:lpstr>
      <vt:lpstr>Example</vt:lpstr>
      <vt:lpstr>Evaluation</vt:lpstr>
      <vt:lpstr>Evaluation</vt:lpstr>
      <vt:lpstr>Discussion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Distributed Representations of Sentences from Unlabelled Data</dc:title>
  <dc:creator>Chad Wang</dc:creator>
  <cp:lastModifiedBy>Chad Wang</cp:lastModifiedBy>
  <cp:revision>21</cp:revision>
  <dcterms:created xsi:type="dcterms:W3CDTF">2016-10-12T14:15:23Z</dcterms:created>
  <dcterms:modified xsi:type="dcterms:W3CDTF">2016-10-13T16:30:10Z</dcterms:modified>
</cp:coreProperties>
</file>