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6" r:id="rId2"/>
    <p:sldMasterId id="2147483698" r:id="rId3"/>
  </p:sldMasterIdLst>
  <p:sldIdLst>
    <p:sldId id="256" r:id="rId4"/>
    <p:sldId id="258" r:id="rId5"/>
    <p:sldId id="281" r:id="rId6"/>
    <p:sldId id="259" r:id="rId7"/>
    <p:sldId id="270" r:id="rId8"/>
    <p:sldId id="271" r:id="rId9"/>
    <p:sldId id="272" r:id="rId10"/>
    <p:sldId id="261" r:id="rId11"/>
    <p:sldId id="276" r:id="rId12"/>
    <p:sldId id="275" r:id="rId13"/>
    <p:sldId id="282" r:id="rId14"/>
    <p:sldId id="277" r:id="rId15"/>
    <p:sldId id="278" r:id="rId16"/>
    <p:sldId id="279" r:id="rId17"/>
    <p:sldId id="266" r:id="rId18"/>
    <p:sldId id="265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11C754-9E1E-174B-BF1D-0C33DBEAE5E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0CCEA1-9C95-5E40-ACFE-A555DA245D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C88495-B9D7-8645-9260-C9C54F7EF8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8179BA-278D-124E-9441-A49BF24ACB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0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371600"/>
            <a:ext cx="7772400" cy="46878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24596B-7F08-9B41-A430-58DEF91A03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54740"/>
            <a:ext cx="8710510" cy="856947"/>
          </a:xfrm>
          <a:solidFill>
            <a:srgbClr val="A47F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0" y="1107048"/>
            <a:ext cx="8710510" cy="538871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6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6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1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E4D71-9932-044B-B687-09890B7FCA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8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1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2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6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535B2C-E39E-5740-96EB-395E8C585D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62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8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17192D-2F32-624F-8BF8-643B2EFCF5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AF4E2-1EF0-DC4B-857B-70A411ABD9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F225D-B8C6-E24D-9253-BA6764A4217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246DE4-1CBF-8542-BAC6-608FB8B5F84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65810A-3452-1647-9F48-0E586FF6749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7ADDFC-0DD1-0948-8C94-5F502A737DA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FF9933"/>
                </a:solidFill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srgbClr val="000000"/>
              </a:solidFill>
              <a:latin typeface="Times New Roman" pitchFamily="18" charset="0"/>
              <a:ea typeface="ＭＳ Ｐゴシック" charset="0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B9966E-60E2-8646-BF19-9A8A8135793D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FF0000"/>
              </a:buClr>
              <a:buFontTx/>
              <a:buChar char="•"/>
              <a:defRPr sz="1400" b="0" smtClean="0">
                <a:solidFill>
                  <a:srgbClr val="CC6600"/>
                </a:solidFill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51D7-2063-1945-A3AE-53E80101CD73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for Efficient Discriminative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2288" cy="24501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Niranjan Balasubramanian</a:t>
            </a:r>
          </a:p>
          <a:p>
            <a:endParaRPr lang="en-US" dirty="0"/>
          </a:p>
          <a:p>
            <a:r>
              <a:rPr lang="en-US" dirty="0" smtClean="0"/>
              <a:t>September 2</a:t>
            </a:r>
            <a:r>
              <a:rPr lang="en-US" baseline="30000" dirty="0" smtClean="0"/>
              <a:t>nd</a:t>
            </a:r>
            <a:r>
              <a:rPr lang="en-US" dirty="0" smtClean="0"/>
              <a:t>, 2015</a:t>
            </a:r>
          </a:p>
          <a:p>
            <a:endParaRPr lang="en-US" dirty="0"/>
          </a:p>
          <a:p>
            <a:r>
              <a:rPr lang="en-US" dirty="0" smtClean="0"/>
              <a:t>Slides based on Ronan </a:t>
            </a:r>
            <a:r>
              <a:rPr lang="en-US" dirty="0" err="1" smtClean="0"/>
              <a:t>Collobert’s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and video from here:</a:t>
            </a:r>
          </a:p>
          <a:p>
            <a:r>
              <a:rPr lang="en-US" dirty="0"/>
              <a:t>http://</a:t>
            </a:r>
            <a:r>
              <a:rPr lang="en-US" dirty="0" err="1"/>
              <a:t>videolectures.net</a:t>
            </a:r>
            <a:r>
              <a:rPr lang="en-US" dirty="0"/>
              <a:t>/aistats2011_collobert_deep/</a:t>
            </a:r>
          </a:p>
        </p:txBody>
      </p:sp>
    </p:spTree>
    <p:extLst>
      <p:ext uri="{BB962C8B-B14F-4D97-AF65-F5344CB8AC3E}">
        <p14:creationId xmlns:p14="http://schemas.microsoft.com/office/powerpoint/2010/main" val="230444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- Convolutional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5" y="1035941"/>
            <a:ext cx="3350374" cy="5231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65363" y="1053289"/>
            <a:ext cx="5089367" cy="5078314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 Idea: </a:t>
            </a:r>
          </a:p>
          <a:p>
            <a:endParaRPr lang="en-US" dirty="0"/>
          </a:p>
          <a:p>
            <a:r>
              <a:rPr lang="en-US" dirty="0" smtClean="0"/>
              <a:t>For every word that needs to be tagged: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Use a K word sliding window  to tile over the entire length of the sentence. 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# of tiles  =  # of words.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For each word convolution produces a fixed D-dimensional representation.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Max over time layer compresses the entire representation to a single D-dimensional vector.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Rest of the architecture is the same.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72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5" y="1035941"/>
            <a:ext cx="3350374" cy="5231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65363" y="1053289"/>
            <a:ext cx="5089367" cy="17543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Key Issue:</a:t>
            </a:r>
          </a:p>
          <a:p>
            <a:endParaRPr lang="en-US" dirty="0"/>
          </a:p>
          <a:p>
            <a:r>
              <a:rPr lang="en-US" dirty="0" smtClean="0"/>
              <a:t>Still making independent predictions for each word.</a:t>
            </a:r>
          </a:p>
          <a:p>
            <a:endParaRPr lang="en-US" dirty="0"/>
          </a:p>
          <a:p>
            <a:r>
              <a:rPr lang="en-US" dirty="0" smtClean="0"/>
              <a:t>Tag for one word should influence the next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Prediction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0" y="1214906"/>
            <a:ext cx="4463538" cy="5366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853706" y="1268462"/>
            <a:ext cx="4101024" cy="2862323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Key Idea</a:t>
            </a:r>
          </a:p>
          <a:p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decisions on words should influence each other. </a:t>
            </a:r>
          </a:p>
          <a:p>
            <a:endParaRPr lang="en-US" dirty="0"/>
          </a:p>
          <a:p>
            <a:r>
              <a:rPr lang="en-US" dirty="0" smtClean="0"/>
              <a:t>Treat </a:t>
            </a:r>
            <a:r>
              <a:rPr lang="en-US" dirty="0"/>
              <a:t>as a sequence prediction problem. </a:t>
            </a:r>
          </a:p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transition probabilities also as a parameter.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00" y="4445448"/>
            <a:ext cx="3392212" cy="706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900" y="5558460"/>
            <a:ext cx="3392212" cy="65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5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Prediction Constraints:</a:t>
            </a:r>
            <a:br>
              <a:rPr lang="en-US" dirty="0" smtClean="0"/>
            </a:br>
            <a:r>
              <a:rPr lang="en-US" dirty="0" smtClean="0"/>
              <a:t>Chunk History and Tree-ness.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78" y="1147295"/>
            <a:ext cx="4607652" cy="1586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4220" y="1209713"/>
            <a:ext cx="3823948" cy="5078314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 chunks from previous level </a:t>
            </a:r>
          </a:p>
          <a:p>
            <a:r>
              <a:rPr lang="en-US" dirty="0" smtClean="0"/>
              <a:t>as history.</a:t>
            </a:r>
          </a:p>
          <a:p>
            <a:endParaRPr lang="en-US" dirty="0"/>
          </a:p>
          <a:p>
            <a:r>
              <a:rPr lang="en-US" dirty="0" smtClean="0"/>
              <a:t>Only use the largest chunk if there </a:t>
            </a:r>
          </a:p>
          <a:p>
            <a:r>
              <a:rPr lang="en-US" dirty="0" smtClean="0"/>
              <a:t>are many overlapping chunks.</a:t>
            </a:r>
          </a:p>
          <a:p>
            <a:endParaRPr lang="en-US" dirty="0"/>
          </a:p>
          <a:p>
            <a:r>
              <a:rPr lang="en-US" dirty="0" smtClean="0"/>
              <a:t>e.g., At level 4 the chunks in history </a:t>
            </a:r>
          </a:p>
          <a:p>
            <a:r>
              <a:rPr lang="en-US" dirty="0" smtClean="0"/>
              <a:t>Would be:</a:t>
            </a:r>
          </a:p>
          <a:p>
            <a:endParaRPr lang="en-US" dirty="0"/>
          </a:p>
          <a:p>
            <a:r>
              <a:rPr lang="en-US" dirty="0" smtClean="0"/>
              <a:t>NP for “stocks” 	</a:t>
            </a:r>
          </a:p>
          <a:p>
            <a:endParaRPr lang="en-US" dirty="0"/>
          </a:p>
          <a:p>
            <a:r>
              <a:rPr lang="en-US" dirty="0" smtClean="0"/>
              <a:t>and</a:t>
            </a:r>
          </a:p>
          <a:p>
            <a:endParaRPr lang="en-US" dirty="0"/>
          </a:p>
          <a:p>
            <a:r>
              <a:rPr lang="en-US" dirty="0" smtClean="0"/>
              <a:t>VP for “kept falling”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IOBES tags of the chunk words as features.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67" y="2876991"/>
            <a:ext cx="3676363" cy="266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43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Prediction Constraints:</a:t>
            </a:r>
            <a:br>
              <a:rPr lang="en-US" dirty="0" smtClean="0"/>
            </a:br>
            <a:r>
              <a:rPr lang="en-US" dirty="0" smtClean="0"/>
              <a:t>Chunk History and Tree-ness.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78" y="1147295"/>
            <a:ext cx="4607652" cy="1586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4220" y="1209713"/>
            <a:ext cx="3823948" cy="5078314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 chunks from previous level </a:t>
            </a:r>
          </a:p>
          <a:p>
            <a:r>
              <a:rPr lang="en-US" dirty="0" smtClean="0"/>
              <a:t>as history.</a:t>
            </a:r>
          </a:p>
          <a:p>
            <a:endParaRPr lang="en-US" dirty="0"/>
          </a:p>
          <a:p>
            <a:r>
              <a:rPr lang="en-US" dirty="0" smtClean="0"/>
              <a:t>Only use the largest chunk if there </a:t>
            </a:r>
          </a:p>
          <a:p>
            <a:r>
              <a:rPr lang="en-US" dirty="0" smtClean="0"/>
              <a:t>are many overlapping chunks.</a:t>
            </a:r>
          </a:p>
          <a:p>
            <a:endParaRPr lang="en-US" dirty="0"/>
          </a:p>
          <a:p>
            <a:r>
              <a:rPr lang="en-US" dirty="0" smtClean="0"/>
              <a:t>e.g., At level 4 the chunks in history </a:t>
            </a:r>
          </a:p>
          <a:p>
            <a:r>
              <a:rPr lang="en-US" dirty="0" smtClean="0"/>
              <a:t>Would be:</a:t>
            </a:r>
          </a:p>
          <a:p>
            <a:endParaRPr lang="en-US" dirty="0"/>
          </a:p>
          <a:p>
            <a:r>
              <a:rPr lang="en-US" dirty="0" smtClean="0"/>
              <a:t>NP for “stocks” 	</a:t>
            </a:r>
          </a:p>
          <a:p>
            <a:endParaRPr lang="en-US" dirty="0"/>
          </a:p>
          <a:p>
            <a:r>
              <a:rPr lang="en-US" dirty="0" smtClean="0"/>
              <a:t>and</a:t>
            </a:r>
          </a:p>
          <a:p>
            <a:endParaRPr lang="en-US" dirty="0"/>
          </a:p>
          <a:p>
            <a:r>
              <a:rPr lang="en-US" dirty="0" smtClean="0"/>
              <a:t>VP for “kept falling”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IOBES tags of the chunk words as features.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67" y="2876991"/>
            <a:ext cx="3676363" cy="266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90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Prediction Constraints:</a:t>
            </a:r>
            <a:br>
              <a:rPr lang="en-US" dirty="0" smtClean="0"/>
            </a:br>
            <a:r>
              <a:rPr lang="en-US" dirty="0" smtClean="0"/>
              <a:t>Chunk History and Tree-ness.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78" y="1416947"/>
            <a:ext cx="4811952" cy="457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55561" y="1416947"/>
            <a:ext cx="3354583" cy="2585323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all paths lead to valid trees.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Simple rules/constraints disallow</a:t>
            </a:r>
          </a:p>
          <a:p>
            <a:r>
              <a:rPr lang="en-US" dirty="0"/>
              <a:t>i</a:t>
            </a:r>
            <a:r>
              <a:rPr lang="en-US" dirty="0" smtClean="0"/>
              <a:t>nvalid trees.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Perform inference on the restricted paths.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8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Training: Objective &amp; Optimization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94" y="2682874"/>
            <a:ext cx="5847194" cy="1268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73094" y="1054421"/>
            <a:ext cx="5847194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Find parameters that maximize the </a:t>
            </a:r>
            <a:r>
              <a:rPr lang="en-US" dirty="0"/>
              <a:t>l</a:t>
            </a:r>
            <a:r>
              <a:rPr lang="en-US" dirty="0" smtClean="0"/>
              <a:t>og-likelihood of data</a:t>
            </a:r>
          </a:p>
          <a:p>
            <a:endParaRPr lang="en-US" dirty="0" smtClean="0"/>
          </a:p>
          <a:p>
            <a:r>
              <a:rPr lang="en-US" dirty="0" smtClean="0"/>
              <a:t>Log probability of tag sequence given input sequence and  parameters (theta):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3094" y="5251913"/>
            <a:ext cx="5847194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Logadd</a:t>
            </a:r>
            <a:r>
              <a:rPr lang="en-US" dirty="0" smtClean="0"/>
              <a:t> component can get exponential in length of the sentence.</a:t>
            </a:r>
          </a:p>
          <a:p>
            <a:endParaRPr lang="en-US" dirty="0" smtClean="0"/>
          </a:p>
          <a:p>
            <a:r>
              <a:rPr lang="en-US" dirty="0" smtClean="0"/>
              <a:t>A recursive definition (</a:t>
            </a:r>
            <a:r>
              <a:rPr lang="en-US" dirty="0" err="1" smtClean="0"/>
              <a:t>ala</a:t>
            </a:r>
            <a:r>
              <a:rPr lang="en-US" dirty="0" smtClean="0"/>
              <a:t> inference w/ Viterbi) makes it tractable.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387" y="4206608"/>
            <a:ext cx="3271291" cy="765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8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Results: Is this any good?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46" y="1106479"/>
            <a:ext cx="7226300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00646" y="4597308"/>
            <a:ext cx="72263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Comparable to prior feature based approaches.</a:t>
            </a:r>
          </a:p>
          <a:p>
            <a:endParaRPr lang="en-US" dirty="0"/>
          </a:p>
          <a:p>
            <a:r>
              <a:rPr lang="en-US" dirty="0" smtClean="0"/>
              <a:t>	Often the case with results in deep learning with NLP. </a:t>
            </a:r>
          </a:p>
          <a:p>
            <a:r>
              <a:rPr lang="en-US" dirty="0"/>
              <a:t>	</a:t>
            </a:r>
            <a:r>
              <a:rPr lang="en-US" dirty="0" smtClean="0"/>
              <a:t>Benefits more likely when applying to new domain/language.</a:t>
            </a:r>
          </a:p>
          <a:p>
            <a:endParaRPr lang="en-US" dirty="0"/>
          </a:p>
          <a:p>
            <a:r>
              <a:rPr lang="en-US" dirty="0" smtClean="0"/>
              <a:t>What next? </a:t>
            </a:r>
          </a:p>
          <a:p>
            <a:r>
              <a:rPr lang="en-US" dirty="0"/>
              <a:t>	</a:t>
            </a:r>
            <a:r>
              <a:rPr lang="en-US" dirty="0" smtClean="0"/>
              <a:t>Add some of the linguistically motivated features 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1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somewhat complicated architecture that accomplishes state-of-the-art results.</a:t>
            </a:r>
          </a:p>
          <a:p>
            <a:endParaRPr lang="en-US" dirty="0"/>
          </a:p>
          <a:p>
            <a:r>
              <a:rPr lang="en-US" dirty="0" smtClean="0"/>
              <a:t>Seems to force-fit a naturally recursive model into a CNN.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Recurrent </a:t>
            </a:r>
            <a:r>
              <a:rPr lang="en-US" dirty="0"/>
              <a:t>n</a:t>
            </a:r>
            <a:r>
              <a:rPr lang="en-US" dirty="0" smtClean="0"/>
              <a:t>eural networks appear more natural.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32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2243" y="3299116"/>
            <a:ext cx="5353269" cy="1477328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- How </a:t>
            </a:r>
            <a:r>
              <a:rPr lang="en-US" dirty="0"/>
              <a:t>far can one go without architecting features</a:t>
            </a:r>
            <a:r>
              <a:rPr lang="en-US" dirty="0" smtClean="0"/>
              <a:t>?</a:t>
            </a:r>
          </a:p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Feature engineering is difficult.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Adapting to different domains/tasks requires 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8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as recognizing strings in a grammar.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Parsing as finding the maximum-weighted spanning tree.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Parsing as predicting the sequence of transitions.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25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Formulation: High-level Idea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28" y="1424655"/>
            <a:ext cx="3676363" cy="266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21" y="1316943"/>
            <a:ext cx="1532472" cy="2776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9828" y="5039094"/>
            <a:ext cx="40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tree is a set of tags at each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Formulation: High-level Idea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0" y="1316943"/>
            <a:ext cx="3676363" cy="266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69828" y="5039093"/>
            <a:ext cx="667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 encoded via Inside, Outside, Begin, </a:t>
            </a:r>
            <a:r>
              <a:rPr lang="en-US" dirty="0"/>
              <a:t>End, </a:t>
            </a:r>
            <a:r>
              <a:rPr lang="en-US" dirty="0" smtClean="0"/>
              <a:t>Single scheme.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05" y="1316944"/>
            <a:ext cx="4950425" cy="178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34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Formulation: High-level Idea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0" y="1316943"/>
            <a:ext cx="3676363" cy="266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214828" y="4666338"/>
            <a:ext cx="7427020" cy="2031325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Task:</a:t>
            </a:r>
            <a:endParaRPr lang="en-US" b="1" dirty="0"/>
          </a:p>
          <a:p>
            <a:r>
              <a:rPr lang="en-US" dirty="0" smtClean="0"/>
              <a:t>	Predict the IOBES tag for each word iteratively for starting from level 1</a:t>
            </a:r>
          </a:p>
          <a:p>
            <a:endParaRPr lang="en-US" dirty="0" smtClean="0"/>
          </a:p>
          <a:p>
            <a:r>
              <a:rPr lang="en-US" b="1" dirty="0" smtClean="0"/>
              <a:t>Question:</a:t>
            </a:r>
            <a:endParaRPr lang="en-US" b="1" dirty="0"/>
          </a:p>
          <a:p>
            <a:r>
              <a:rPr lang="en-US" dirty="0" smtClean="0"/>
              <a:t>	Will this terminate?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05" y="1316944"/>
            <a:ext cx="4950425" cy="178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17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Formulation: High-level Idea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0" y="1316943"/>
            <a:ext cx="3676363" cy="266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214828" y="4666338"/>
            <a:ext cx="7427020" cy="2031325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Task:</a:t>
            </a:r>
            <a:endParaRPr lang="en-US" b="1" dirty="0"/>
          </a:p>
          <a:p>
            <a:r>
              <a:rPr lang="en-US" dirty="0" smtClean="0"/>
              <a:t>	Predict the IOBES tag for each word iteratively for starting from level 1</a:t>
            </a:r>
          </a:p>
          <a:p>
            <a:endParaRPr lang="en-US" dirty="0" smtClean="0"/>
          </a:p>
          <a:p>
            <a:r>
              <a:rPr lang="en-US" b="1" dirty="0" smtClean="0"/>
              <a:t>Question:</a:t>
            </a:r>
            <a:endParaRPr lang="en-US" b="1" dirty="0"/>
          </a:p>
          <a:p>
            <a:r>
              <a:rPr lang="en-US" dirty="0" smtClean="0"/>
              <a:t>	Will this terminate?</a:t>
            </a:r>
          </a:p>
          <a:p>
            <a:r>
              <a:rPr lang="en-US" dirty="0"/>
              <a:t>	</a:t>
            </a:r>
            <a:r>
              <a:rPr lang="en-US" dirty="0" smtClean="0"/>
              <a:t>No. </a:t>
            </a:r>
            <a:r>
              <a:rPr lang="en-US" dirty="0"/>
              <a:t> </a:t>
            </a:r>
            <a:r>
              <a:rPr lang="en-US" dirty="0" smtClean="0"/>
              <a:t>Although a simple constraint on the tags ensures it does.</a:t>
            </a:r>
          </a:p>
          <a:p>
            <a:r>
              <a:rPr lang="en-US" dirty="0"/>
              <a:t>	</a:t>
            </a:r>
            <a:r>
              <a:rPr lang="en-US" dirty="0" smtClean="0"/>
              <a:t>Every phrase that overlaps a lower-level phrase must be strictly bigger.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05" y="1316944"/>
            <a:ext cx="4950425" cy="178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87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4631" y="1213701"/>
            <a:ext cx="3681270" cy="3693319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1) Words represented as K features</a:t>
            </a:r>
          </a:p>
          <a:p>
            <a:r>
              <a:rPr lang="en-US" dirty="0" smtClean="0"/>
              <a:t>get embedded into a D dimensional </a:t>
            </a:r>
          </a:p>
          <a:p>
            <a:r>
              <a:rPr lang="en-US" dirty="0"/>
              <a:t>v</a:t>
            </a:r>
            <a:r>
              <a:rPr lang="en-US" dirty="0" smtClean="0"/>
              <a:t>ector space.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2) Hidden Layer + Non-linearity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 Linear layer to assign scores for each tag.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0" y="1103255"/>
            <a:ext cx="3966265" cy="5492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624631" y="5287597"/>
            <a:ext cx="368127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Key Issue:</a:t>
            </a:r>
          </a:p>
          <a:p>
            <a:endParaRPr lang="en-US" dirty="0"/>
          </a:p>
          <a:p>
            <a:r>
              <a:rPr lang="en-US" dirty="0" smtClean="0"/>
              <a:t>Long range dependencies between words not captured.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4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Long-distance Dependencies:</a:t>
            </a:r>
            <a:br>
              <a:rPr lang="en-US" dirty="0" smtClean="0"/>
            </a:br>
            <a:r>
              <a:rPr lang="en-US" dirty="0" smtClean="0"/>
              <a:t>Incorporate Relative Distance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5363" y="1122319"/>
            <a:ext cx="5089367" cy="5078314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Idea:</a:t>
            </a:r>
          </a:p>
          <a:p>
            <a:endParaRPr lang="en-US" dirty="0"/>
          </a:p>
          <a:p>
            <a:r>
              <a:rPr lang="en-US" dirty="0" smtClean="0"/>
              <a:t>Combine entire sentence but incorporate relative distance of words.</a:t>
            </a:r>
          </a:p>
          <a:p>
            <a:endParaRPr lang="en-US" dirty="0"/>
          </a:p>
          <a:p>
            <a:r>
              <a:rPr lang="en-US" dirty="0" smtClean="0"/>
              <a:t>Add relative distance of the neighboring words to the embedding. </a:t>
            </a:r>
          </a:p>
          <a:p>
            <a:endParaRPr lang="en-US" dirty="0"/>
          </a:p>
          <a:p>
            <a:r>
              <a:rPr lang="en-US" dirty="0" smtClean="0"/>
              <a:t>Use a new matrix M</a:t>
            </a:r>
            <a:r>
              <a:rPr lang="en-US" baseline="30000" dirty="0" smtClean="0"/>
              <a:t>1</a:t>
            </a:r>
            <a:r>
              <a:rPr lang="en-US" dirty="0" smtClean="0"/>
              <a:t> to combine the entries from lookup table.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rest of the architecture remains the same!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5" y="1035941"/>
            <a:ext cx="3350374" cy="5231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50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urpulicio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982</TotalTime>
  <Words>582</Words>
  <Application>Microsoft Macintosh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models</vt:lpstr>
      <vt:lpstr>purpulicious</vt:lpstr>
      <vt:lpstr>Custom Design</vt:lpstr>
      <vt:lpstr>Deep Learning for Efficient Discriminative Parsing</vt:lpstr>
      <vt:lpstr>Motivation</vt:lpstr>
      <vt:lpstr>Task Formulations</vt:lpstr>
      <vt:lpstr>Formulation: High-level Idea</vt:lpstr>
      <vt:lpstr>Formulation: High-level Idea</vt:lpstr>
      <vt:lpstr>Formulation: High-level Idea</vt:lpstr>
      <vt:lpstr>Formulation: High-level Idea</vt:lpstr>
      <vt:lpstr>Window Approach</vt:lpstr>
      <vt:lpstr>Modeling Long-distance Dependencies: Incorporate Relative Distance</vt:lpstr>
      <vt:lpstr>Sentence - Convolutional Approach</vt:lpstr>
      <vt:lpstr>Structured Prediction</vt:lpstr>
      <vt:lpstr>Structured Prediction</vt:lpstr>
      <vt:lpstr>Structure Prediction Constraints: Chunk History and Tree-ness.</vt:lpstr>
      <vt:lpstr>Structure Prediction Constraints: Chunk History and Tree-ness.</vt:lpstr>
      <vt:lpstr>Structure Prediction Constraints: Chunk History and Tree-ness.</vt:lpstr>
      <vt:lpstr>Training: Objective &amp; Optimization</vt:lpstr>
      <vt:lpstr>Experimental Results: Is this any good?</vt:lpstr>
      <vt:lpstr>Summary and Issues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Efficient Discriminative Parsing</dc:title>
  <dc:creator>Niranjan Balasubramanian</dc:creator>
  <cp:lastModifiedBy>Niranjan Balasubramanian</cp:lastModifiedBy>
  <cp:revision>56</cp:revision>
  <dcterms:created xsi:type="dcterms:W3CDTF">2015-09-02T19:52:29Z</dcterms:created>
  <dcterms:modified xsi:type="dcterms:W3CDTF">2015-09-07T15:03:01Z</dcterms:modified>
</cp:coreProperties>
</file>