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b157e5774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b157e5774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instead: you immediately put it into a data warehouse or a data lakehouse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this practice is more common for large scale data operations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as a means for prioritizing having the data and doing transformations on it later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 plus when using this is you don’t have to worry about data types  or formats in advance, you can always decide later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157e5774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b157e5774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in order to decide which one you should there is many things that need to be considered.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things like is it it possible the data i’m fetching is actually corrupted?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will there be bottlenecks, maybe one part of the pipeline becomes congested after a while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how to deal with latency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what if there is conflicting data sources and so 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 solution for this is data warehousing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b157e5774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b157e5774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 solution is data warehousing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central repository where all extracted data will be stored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often these are relational databases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traditionally only stored structured data but they </a:t>
            </a:r>
            <a:r>
              <a:rPr lang="nl"/>
              <a:t>have</a:t>
            </a:r>
            <a:r>
              <a:rPr lang="nl"/>
              <a:t> evolved to also supporpt unstrutctured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without a DW data would have to always be pulled from production, which could return different results to the same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there’s also possible delays and outages to consider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using a data warehouse makes it so taht you have a single source of truth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it sounds like a </a:t>
            </a:r>
            <a:r>
              <a:rPr lang="nl"/>
              <a:t>normal</a:t>
            </a:r>
            <a:r>
              <a:rPr lang="nl"/>
              <a:t> data base but it is very different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b157e5774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b157e5774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they differ in data structure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typically a normal DB is normalized and this takes alot of resources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eg. joining lots of different tables to get an overview of your data </a:t>
            </a:r>
            <a:r>
              <a:rPr lang="nl"/>
              <a:t>compared</a:t>
            </a:r>
            <a:r>
              <a:rPr lang="nl"/>
              <a:t> to just simple select queries.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DW’s often store a ton of historical data with timestamps, this simplifies the data analysts job when they do visualisations and statistics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b157e5774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b157e5774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this is what a typical data warehouse architecture looks like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so you have your data sources, you extract, transform and load your data into a data warehouse which then becomes </a:t>
            </a:r>
            <a:r>
              <a:rPr lang="nl"/>
              <a:t>accessible</a:t>
            </a:r>
            <a:r>
              <a:rPr lang="nl"/>
              <a:t> to dashboards and analytics.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theres different strategies to creating a data ware house architecture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one such strategy or modelling approach is called data vault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b157e5774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b157e5774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Data vaults address the challenges of the third normal form 3NF</a:t>
            </a:r>
            <a:r>
              <a:rPr lang="nl">
                <a:solidFill>
                  <a:schemeClr val="dk1"/>
                </a:solidFill>
                <a:highlight>
                  <a:srgbClr val="FFFF00"/>
                </a:highlight>
              </a:rPr>
              <a:t>, 3NF is a normalization method for reducing duplication and data integritiy,</a:t>
            </a:r>
            <a:r>
              <a:rPr lang="nl">
                <a:solidFill>
                  <a:schemeClr val="dk1"/>
                </a:solidFill>
              </a:rPr>
              <a:t> and traditional warehousing methods like the star and snowflake schema’s, while also combining their strengths.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b157e5774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b157e5774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b157e577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b157e577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b157e5774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b157e5774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b157e5774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b157e5774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bc563bb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bc563bb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b157e5774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b157e5774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b157e5774_7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b157e5774_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b157e5774_7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b157e5774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b157e5774_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b157e5774_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multidimensional technieken voorbeeld: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nl"/>
            </a:br>
            <a:r>
              <a:rPr b="1" lang="nl" sz="1300">
                <a:solidFill>
                  <a:schemeClr val="dk1"/>
                </a:solidFill>
              </a:rPr>
              <a:t>Common Techniques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nl">
                <a:solidFill>
                  <a:schemeClr val="dk1"/>
                </a:solidFill>
              </a:rPr>
              <a:t>Multivariate Analysis</a:t>
            </a:r>
            <a:r>
              <a:rPr lang="nl">
                <a:solidFill>
                  <a:schemeClr val="dk1"/>
                </a:solidFill>
              </a:rPr>
              <a:t>: Statistical methods that consider multiple variables at once, such as regression analysis or principal component analysis (PCA).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nl">
                <a:solidFill>
                  <a:schemeClr val="dk1"/>
                </a:solidFill>
              </a:rPr>
              <a:t>Data Visualization</a:t>
            </a:r>
            <a:r>
              <a:rPr lang="nl">
                <a:solidFill>
                  <a:schemeClr val="dk1"/>
                </a:solidFill>
              </a:rPr>
              <a:t>: Tools like scatter plots, heat maps, or 3D charts that help visualize data in more than two dimensions.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nl">
                <a:solidFill>
                  <a:schemeClr val="dk1"/>
                </a:solidFill>
              </a:rPr>
              <a:t>Machine Learning</a:t>
            </a:r>
            <a:r>
              <a:rPr lang="nl">
                <a:solidFill>
                  <a:schemeClr val="dk1"/>
                </a:solidFill>
              </a:rPr>
              <a:t>: Algorithms like clustering (e.g., K-means) or classification (e.g., decision trees) that can analyze and find patterns in multidimensional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voorbeeld parctisch: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For example, a sales department report would include such dimensions as product, region, sales representative, sales amount, month, and so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b157e5774_7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b157e5774_7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aab60298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aab60298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aab60298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aab60298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aab60298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aab60298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aab60298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aab60298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aab60298d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aab60298d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Some popular instruments within the Hadoop ecosystem are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/>
              <a:t>HBase, a NoSQL database built on top of HDFS that provides real-time access to read or write data;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/>
              <a:t>Apache Pig, Apache Hive, Apache Drill, and Apache Phoenix to simplify Big Data exploration and analysis when working with HBase, HDFS, and MapReduce; and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/>
              <a:t>Apache Zookeeper and Apache Oozie to coordinate operations and schedule jobs across a Hadoop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ab6029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aab6029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b157e5774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b157e5774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beae42f9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beae42f9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set of operations - to make data available and usable to data </a:t>
            </a:r>
            <a:r>
              <a:rPr lang="nl"/>
              <a:t>scientists</a:t>
            </a:r>
            <a:r>
              <a:rPr lang="nl"/>
              <a:t>, analysts,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beae42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beae42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beae42f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beae42f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moving collected data from databases: nosql, multiple sources to a target system to be transformed for further analysis.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dagster for data flow orchestration example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c064daa7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c064daa7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abeae42f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abeae42f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- combination of tools to move data from one place toa nother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primary use case for these is automation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wrangled = converting raw data into usable formats for analytics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data integration from for example iOt devices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>
                <a:solidFill>
                  <a:schemeClr val="dk1"/>
                </a:solidFill>
              </a:rPr>
              <a:t> copying full tables to toher databases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157e5774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b157e5774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you retrieve the data at the start of your pipeline from different </a:t>
            </a:r>
            <a:r>
              <a:rPr lang="nl"/>
              <a:t>sources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you then transform it to standardize the data; transforming it to different formats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finally you load the transformed data; means saving it to a new destination this is usually a DBMS or a data warehouse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nl"/>
              <a:t>and finally you can analyze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 the other hand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ltexsoft.com/blog/what-is-data-engineering-explaining-data-pipeline-data-warehouse-and-data-engineer-role/" TargetMode="External"/><Relationship Id="rId4" Type="http://schemas.openxmlformats.org/officeDocument/2006/relationships/hyperlink" Target="https://www.altexsoft.com/blog/data-vault-architectur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engineering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300" y="3924925"/>
            <a:ext cx="5017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Arend Valvekens, Mardiros Gundes, Simon Stercks, Milan Vermeiren, Bram Baestaens, Robin Dewinter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ELT (extract, load, transform)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88" y="1466775"/>
            <a:ext cx="7151925" cy="3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pipeline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Many things need to be considered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Corrupted data?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Bottlenecks?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Latency?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Conflicting sources?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The solution?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475" y="1567550"/>
            <a:ext cx="2459925" cy="2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warehousing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warehouse (DW)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Central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Often relational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</a:t>
            </a:r>
            <a:r>
              <a:rPr lang="nl"/>
              <a:t>raditionally</a:t>
            </a:r>
            <a:r>
              <a:rPr lang="nl"/>
              <a:t>, only structured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Modern also unstructured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Without DW’s  </a:t>
            </a:r>
            <a:r>
              <a:rPr lang="nl"/>
              <a:t>-&gt; </a:t>
            </a:r>
            <a:r>
              <a:rPr lang="nl"/>
              <a:t>pull from production; different results to the same 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Delays 	and outages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Single source of truth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Not a regular database. How so?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763" y="393738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warehousing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Differs in data structures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Normal DB </a:t>
            </a:r>
            <a:r>
              <a:rPr lang="nl"/>
              <a:t>-&gt;</a:t>
            </a:r>
            <a:r>
              <a:rPr lang="nl"/>
              <a:t> typically normalized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Takes </a:t>
            </a:r>
            <a:r>
              <a:rPr lang="nl"/>
              <a:t>a lot</a:t>
            </a:r>
            <a:r>
              <a:rPr lang="nl"/>
              <a:t> of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DW uses simple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Store historical data </a:t>
            </a:r>
            <a:r>
              <a:rPr lang="nl"/>
              <a:t>-&gt; simplifies data analyst’s job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visualisations and statistics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17" y="1307853"/>
            <a:ext cx="2699686" cy="24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Typical data warehouse architecture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27" y="1307850"/>
            <a:ext cx="7201550" cy="31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Vault Warehousing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Dynamic and adaptable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For scalable enterprise data warehouses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&lt;-&gt; 3NF and traditional warehousing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agile, flexible and scalable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To provide a consistent framework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75" y="2571750"/>
            <a:ext cx="4466250" cy="2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DV vs traditional star schema warehouse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427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062" y="1476875"/>
            <a:ext cx="5369875" cy="30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DV modeling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6063"/>
            <a:ext cx="3901850" cy="262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850" y="1178775"/>
            <a:ext cx="5242151" cy="31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DV components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Hubs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Major component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Unique, unchanging identifiers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Satellites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</a:t>
            </a:r>
            <a:r>
              <a:rPr lang="nl"/>
              <a:t>escriptive</a:t>
            </a:r>
            <a:r>
              <a:rPr lang="nl"/>
              <a:t> attributes and historical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Timestamps, text-based descriptions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Links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Relationship between hub tables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Foreign keys, record source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175" y="1215138"/>
            <a:ext cx="2713225" cy="27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DV architecture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processing pipeline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Raw data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Staging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vault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Business data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marts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Consumer layer 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225" y="1567550"/>
            <a:ext cx="4803024" cy="266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</a:t>
            </a:r>
            <a:r>
              <a:rPr lang="nl"/>
              <a:t>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07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Intro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engineering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ETL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warehousing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lake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vault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00" y="1354425"/>
            <a:ext cx="2434651" cy="243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mart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Smaller data warehouse (size less than 100GB)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Usually when DW starts taking too long and becomes </a:t>
            </a:r>
            <a:r>
              <a:rPr lang="nl"/>
              <a:t>ineffective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Multiple instead of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3 main 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Dependent; primary source of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Independent; standalone systems - no info extraction from external 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Hybrid; combination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Main difference -&gt; DW = large repository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300"/>
              <a:t>-&gt; Holds all company extracted data; multiple sources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-&gt; DM = smaller; limited amount of data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mart architecture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25" y="1358451"/>
            <a:ext cx="7451150" cy="3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mart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Limited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Has to be efficient, processed &amp; analyzed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Possible due to OLAP cubes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50" y="1252651"/>
            <a:ext cx="3385350" cy="2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OLAP (online analytical processing)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Computing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Analyze multidimensional data (eg. multiple variables)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Interact with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Molap(multidimension)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Rolap(relational)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Holap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rray, data, olap icon - Download on Iconfinder"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150" y="1361012"/>
            <a:ext cx="2421475" cy="24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</a:t>
            </a:r>
            <a:r>
              <a:rPr lang="nl"/>
              <a:t>structure</a:t>
            </a:r>
            <a:r>
              <a:rPr lang="nl"/>
              <a:t> with data marts and olap cubes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50" y="1112382"/>
            <a:ext cx="7846501" cy="352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Big data engineering</a:t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Massive highly scalable fault-tolerant distributed 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Rapidly changing large data </a:t>
            </a:r>
            <a:r>
              <a:rPr lang="nl"/>
              <a:t>streams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Real time processing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Lake</a:t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676" y="2251775"/>
            <a:ext cx="2402750" cy="2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Lake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Pool of saved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Flexible Data Configuration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Horizontal 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Centralized Repository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Used in ELT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Optimized for Unstructured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Convenient for Unclear Data Purpose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Example: hadoop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300" y="1141700"/>
            <a:ext cx="2860100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Infrastructure with </a:t>
            </a:r>
            <a:r>
              <a:rPr lang="nl"/>
              <a:t>data lake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175" y="930000"/>
            <a:ext cx="6887575" cy="41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Hadoop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Large scale data processing framework in Java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Run data analysis jobs in </a:t>
            </a:r>
            <a:r>
              <a:rPr lang="nl"/>
              <a:t>parallel</a:t>
            </a:r>
            <a:r>
              <a:rPr lang="nl"/>
              <a:t> across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3 core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HDFS: stores big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Processing engine(map reduce)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Resource manager(YARN)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750" y="2228148"/>
            <a:ext cx="4039350" cy="2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Hadoop ecosystem timeline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75" y="1101800"/>
            <a:ext cx="7522426" cy="3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Contents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marts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OLAP cubes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Big data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Hadoop and it’s ecosystem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600" y="1354425"/>
            <a:ext cx="2434651" cy="243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sources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1350825" y="1500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https://www.altexsoft.com/blog/what-is-data-engineering-explaining-data-pipeline-data-warehouse-and-data-engineer-role/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https://www.altexsoft.com/blog/data-vault-architecture/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What is data engineering?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Set of operations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available and usable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Create usable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Storing data at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Further analysis</a:t>
            </a:r>
            <a:endParaRPr/>
          </a:p>
        </p:txBody>
      </p:sp>
      <p:pic>
        <p:nvPicPr>
          <p:cNvPr descr="Data science layers towards AI by Monica Rogati."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400" y="1007825"/>
            <a:ext cx="5085900" cy="3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engineering process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Sequence of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ingestion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transformation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serving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 data engineering process in brief."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25" y="2719200"/>
            <a:ext cx="6662575" cy="20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engineering process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ingestion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Move collected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Structured or unstructured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transformation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Adjust data to the needs of end users;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serving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Deliver the actual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Data flow orchestration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513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flow </a:t>
            </a:r>
            <a:r>
              <a:rPr lang="nl"/>
              <a:t>orchestration</a:t>
            </a:r>
            <a:r>
              <a:rPr lang="nl"/>
              <a:t>: Dagster pipeline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99" y="959587"/>
            <a:ext cx="6204225" cy="41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Data pipeline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Combination of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Constructing and maintaining pipelines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Commonly used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migration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wrangling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Data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Copying tables to other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Types of pipeline: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ETL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ELT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800" y="1036150"/>
            <a:ext cx="3442600" cy="34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ETL (extract, transform, load)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583" y="1567552"/>
            <a:ext cx="713874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