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9"/>
  </p:notesMasterIdLst>
  <p:sldIdLst>
    <p:sldId id="256" r:id="rId2"/>
    <p:sldId id="263" r:id="rId3"/>
    <p:sldId id="257" r:id="rId4"/>
    <p:sldId id="258" r:id="rId5"/>
    <p:sldId id="261" r:id="rId6"/>
    <p:sldId id="282" r:id="rId7"/>
    <p:sldId id="283" r:id="rId8"/>
    <p:sldId id="260" r:id="rId9"/>
    <p:sldId id="264" r:id="rId10"/>
    <p:sldId id="275" r:id="rId11"/>
    <p:sldId id="284" r:id="rId12"/>
    <p:sldId id="285" r:id="rId13"/>
    <p:sldId id="271" r:id="rId14"/>
    <p:sldId id="286" r:id="rId15"/>
    <p:sldId id="287" r:id="rId16"/>
    <p:sldId id="279" r:id="rId17"/>
    <p:sldId id="277" r:id="rId18"/>
  </p:sldIdLst>
  <p:sldSz cx="12192000" cy="6858000"/>
  <p:notesSz cx="6858000" cy="9144000"/>
  <p:embeddedFontLst>
    <p:embeddedFont>
      <p:font typeface="Abril Fatface" panose="02000503000000020003" pitchFamily="2" charset="0"/>
      <p:regular r:id="rId20"/>
    </p:embeddedFont>
    <p:embeddedFont>
      <p:font typeface="Calibri" panose="020F0502020204030204" pitchFamily="34" charset="0"/>
      <p:regular r:id="rId21"/>
      <p:bold r:id="rId22"/>
      <p:italic r:id="rId23"/>
      <p:boldItalic r:id="rId24"/>
    </p:embeddedFont>
    <p:embeddedFont>
      <p:font typeface="Roboto Mono" panose="00000009000000000000" pitchFamily="49" charset="0"/>
      <p:regular r:id="rId25"/>
      <p:bold r:id="rId26"/>
      <p:italic r:id="rId27"/>
      <p:boldItalic r:id="rId28"/>
    </p:embeddedFont>
    <p:embeddedFont>
      <p:font typeface="Roboto Mono SemiBold" panose="020B0604020202020204" charset="0"/>
      <p:regular r:id="rId29"/>
      <p:bold r:id="rId30"/>
      <p:italic r:id="rId31"/>
      <p:boldItalic r:id="rId32"/>
    </p:embeddedFont>
    <p:embeddedFont>
      <p:font typeface="Rockwell" panose="02060603020205020403" pitchFamily="18" charset="0"/>
      <p:regular r:id="rId33"/>
      <p:bold r:id="rId34"/>
      <p:italic r:id="rId35"/>
      <p:boldItalic r:id="rId36"/>
    </p:embeddedFont>
    <p:embeddedFont>
      <p:font typeface="Sitka Text Semibold" pitchFamily="2" charset="0"/>
      <p:bold r:id="rId37"/>
      <p:boldItalic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4" d="100"/>
          <a:sy n="64" d="100"/>
        </p:scale>
        <p:origin x="724"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ableStyles" Target="tableStyles.xml"/><Relationship Id="rId20" Type="http://schemas.openxmlformats.org/officeDocument/2006/relationships/font" Target="fonts/font1.fntdata"/><Relationship Id="rId41" Type="http://schemas.openxmlformats.org/officeDocument/2006/relationships/font" Target="fonts/font2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05:24:31.318"/>
    </inkml:context>
    <inkml:brush xml:id="br0">
      <inkml:brushProperty name="width" value="0.05" units="cm"/>
      <inkml:brushProperty name="height" value="0.05" units="cm"/>
      <inkml:brushProperty name="color" value="#E71224"/>
    </inkml:brush>
  </inkml:definitions>
  <inkml:trace contextRef="#ctx0" brushRef="#br0">793 353 24575,'127'-1'0,"466"-19"-1312,-8 9-3935,2933 57-1644,-3271-33 6848,77 24 845,-229-19 3016,122 39 0,-105-20-2303,228 66 2025,215 29-3540,-481-112 0,32 4 0,-101-23 0,1-1 0,-1 0 0,1 0 0,-1 0 0,1-1 0,-1 0 0,1 0 0,-1 0 0,0-1 0,1 1 0,-1-1 0,8-5 0,4-3 0,-1-1 0,21-17 0,-18 12 0,57-37 0,2 4 0,138-65 0,136-29 0,12 28 0,-352 111 0,206-59 0,411-64 0,18 68 0,79 68 0,-547 6 0,0 8 0,181 48 0,-271-50 0,-23-6 0,0 2 0,74 32 0,-112-37 0,338 159 0,-200-73 0,187 145 0,-233-156 0,146 119 0,-257-198 0,1 1 0,0-1 0,0 0 0,1-1 0,0 0 0,0-1 0,0-1 0,1 1 0,0-2 0,17 5 0,136 16 0,-28-6 0,-39 5 0,-1 3 0,98 43 0,-77-26 0,103 39 0,260 138 0,-331-139 0,-4 7 0,197 156 0,-74-20 0,-186-149 0,82 96 0,-153-158 0,0 1 0,-1 0 0,14 25 0,-23-35 0,1 1 0,-1-1 0,0 1 0,0-1 0,0 1 0,-1 0 0,0-1 0,0 1 0,-1 0 0,1 0 0,-1 0 0,-1 0 0,1 0 0,-1 0 0,-2 10 0,-47 129 0,4-14 0,-9 60-399,-131 695-3649,57 17 3035,91-566 900,7 429-1,38-355 5801,-8-396-5687,1 0 0,1 1 0,1-1 0,0 0 0,1 1 0,0-1 0,1-1 0,1 1 0,0 0 0,9 14 0,37 76 0,540 1259-1959,-498-1130 1841,71 167-13,-121-297 1035,32 123-1,-36-101-502,19 61-401,58 165 0,-66-243 0,-1-3 0,-43-89 0,0 1 0,-2 0 0,0 0 0,3 27 0,-2 166 0,-5-135 0,16 142 0,11-78 0,6 37 0,-13-47 0,12 109 0,-28 65 0,-6-166 0,2-124 0,-2 0 0,0 0 0,0 0 0,-1-1 0,-1 1 0,0-1 0,-1 0 0,-9 18 0,-8 10 0,-33 45 0,31-50 0,2 2 0,16-26 0,0-1 0,-1 0 0,-9 11 0,13-18 0,0-1 0,0 0 0,0 0 0,-1 0 0,1-1 0,-1 1 0,0-1 0,0 0 0,0 0 0,0 0 0,0 0 0,0-1 0,-5 2 0,-28 7 0,1 2 0,0 2 0,-34 18 0,35-20 0,29-10 0,0-1 0,0 1 0,0 1 0,1-1 0,-1 1 0,1 0 0,-1 0 0,-7 7 0,13-10 0,-1 1 0,1 0 0,-1-1 0,1 1 0,-1 0 0,1 0 0,-1-1 0,1 1 0,0 0 0,0 0 0,-1 0 0,1 0 0,0-1 0,0 1 0,0 0 0,0 0 0,0 0 0,0 0 0,0 0 0,0-1 0,0 1 0,0 0 0,1 0 0,-1 0 0,1 0 0,12 25 0,-3-8 0,-9-13 0,1 0 0,-1-1 0,-1 1 0,1 0 0,0-1 0,-1 1 0,0 0 0,0 0 0,-1-1 0,1 1 0,-1 0 0,0 0 0,0-1 0,0 1 0,-1-1 0,0 1 0,0-1 0,0 0 0,0 0 0,-1 0 0,1 0 0,-7 7 0,3-4 0,-1-1 0,0 0 0,0 0 0,0-1 0,-1 1 0,0-2 0,0 1 0,0-1 0,0 0 0,-18 5 0,-17 5 0,-52 26 0,0 0 0,49-22 0,-22 8 0,-72 17 0,83-33 0,-1-3 0,0-2 0,-94-4 0,91-2 0,0 2 0,0 2 0,-70 14 0,-144 50 0,143-35 0,-80 14 0,-60 16 0,21-8 0,203-40 0,-1-3 0,0-2 0,-1-3 0,-51 1 0,-730-7 0,359-1 0,446 0 0,0-1 0,0-1 0,-36-10 0,-75-27 0,30 7 0,-20-6 0,-40-10 0,117 41 0,0 2 0,-1 3 0,-88 5 0,43 1 0,-1230-3 0,1175 13 0,44-1 0,-24 3 0,70-7 0,-64 1 0,77-9 0,-203 9 0,-421 9 0,457-20 0,0 16 0,35-1 0,173-13 0,-277 18 0,137-1 0,-99 14 0,182-22 0,-89 2 0,-66-12 0,74-1 0,-78-12 0,29 1 0,-131 0 0,-156-2 0,-560 16 0,995-4 0,1-1 0,-64-16 0,4 2 0,-138-12 0,-185-31 0,-76-23 0,-5 24 0,247 31 0,125 18 0,81 9 0,1-4 0,-94-19 0,141 23 0,0-1 0,1 0 0,-1 0 0,1 0 0,0-1 0,0 0 0,0 0 0,1-1 0,-1 0 0,1 0 0,0 0 0,1-1 0,-1 0 0,1 0 0,-8-12 0,-7-10 0,-31-31 0,-5-6 0,28 28 0,-1 1 0,-2 1 0,-56-49 0,-204-153 0,200 165 0,-147-125 0,217 178 0,-40-26 0,46 35 0,-1 0 0,1-2 0,1 0 0,0-1 0,1 0 0,-15-19 0,-103-169 0,81 116 0,-11-17 0,-83-105 0,81 115 0,25 39 0,-48-89 0,44 70 0,27 49 0,-15-31 0,2-4 0,2 5 0,2-2 0,-18-61 0,34 91 0,-2 1 0,-1 0 0,-1 1 0,-1 0 0,-21-28 0,-13-24 0,41 63 0,0-1 0,1 0 0,1 1 0,0-1 0,0-1 0,2 1 0,-3-24 0,4-99 0,3 84 0,-1-499 0,-1 353 0,-13-84 0,-1 21 0,13-867 0,3 541 0,-2-639 0,26 863 0,-3 99 0,-16-497 0,-9 441 0,20-151-233,20-1-101,-23 300 295,26-201 39,14-241 0,-31 224 606,-22 375-606,1 1 0,1 0 0,0 0 0,7-13 0,-7 16 0,0 1 0,0-1 0,-1 0 0,0-1 0,-1 1 0,-1 0 0,1-16 0,-6-21 0,-3 1 0,-2 0 0,-26-80 0,-2-5 0,31 94 0,2 0 0,1 0 0,5-75 0,-1 38 0,-1 69 0,0 0 0,1 0 0,-1 0 0,1 0 0,0 1 0,1-1 0,-1 0 0,1 0 0,0 1 0,5-9 0,-5 11 0,0 0 0,1 0 0,-1 0 0,1 0 0,-1 1 0,1 0 0,0-1 0,0 1 0,0 0 0,1 0 0,-1 1 0,0-1 0,1 1 0,-1-1 0,1 1 0,-1 0 0,1 0 0,4 0 0,-1 0 0,-1 0 0,0 0 0,1 1 0,-1 0 0,1 0 0,-1 0 0,1 1 0,-1 0 0,8 3 0,-11-3 0,-1 0 0,1 0 0,-1 0 0,1 1 0,-1-1 0,0 1 0,1 0 0,-1-1 0,0 1 0,0 0 0,0 0 0,-1 1 0,1-1 0,0 0 0,-1 1 0,1-1 0,-1 1 0,0-1 0,0 1 0,0 0 0,0-1 0,0 1 0,0 3 0,2 39 0,-4-37 0,1 0 0,1 0 0,0 0 0,0 0 0,3 12 0,-3-18 0,0 0 0,0 0 0,0 0 0,0 0 0,1 0 0,-1 0 0,0 0 0,1 0 0,0 0 0,-1-1 0,1 1 0,0-1 0,0 1 0,0-1 0,0 0 0,0 1 0,0-1 0,0 0 0,0-1 0,1 1 0,-1 0 0,0 0 0,3-1 0,5 2 0,0 0 0,1-1 0,-1-1 0,1 0 0,-1-1 0,0 1 0,1-2 0,13-3 0,7-4 0,41-18 0,-51 18 0,0 0 0,1 2 0,0 1 0,38-7 0,-57 13 2,6-1 66,1 0 0,-1 1 0,1 0-1,9 2 1,-16-2-149,-1 0 0,1 1-1,-1 0 1,0-1 0,0 1 0,1 0-1,-1 0 1,0 0 0,0 0 0,0 1-1,0-1 1,0 1 0,0-1 0,0 1-1,-1 0 1,1-1 0,-1 1 0,1 0-1,-1 0 1,3 5 0,3 10-6745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06:42:39.563"/>
    </inkml:context>
    <inkml:brush xml:id="br0">
      <inkml:brushProperty name="width" value="0.05" units="cm"/>
      <inkml:brushProperty name="height" value="0.05" units="cm"/>
      <inkml:brushProperty name="color" value="#E71224"/>
    </inkml:brush>
  </inkml:definitions>
  <inkml:trace contextRef="#ctx0" brushRef="#br0">1777 121 24575,'-9'-8'0,"-1"1"0,-1 0 0,1 0 0,-1 1 0,0 1 0,-1 0 0,1 0 0,-1 1 0,-23-5 0,-6-3 0,36 11 0,-22-9 0,-1 1 0,0 2 0,-1 1 0,1 1 0,-46-2 0,-376 8 0,348 8 0,-2-1 0,78-8 0,0 1 0,0 2 0,0 0 0,0 2 0,0 1 0,-43 15 0,65-19 0,-17 7 0,-2 0 0,1-2 0,-1 0 0,-43 6 0,18-5 0,27-5 0,-30 2 0,31-3 0,-33 6 0,8 0 0,38-7 0,1 0 0,0 0 0,0 1 0,-1 0 0,1 0 0,1 0 0,-1 1 0,0-1 0,0 2 0,1-1 0,0 0 0,-5 5 0,7-5 0,1-1 0,0 1 0,0-1 0,0 1 0,0-1 0,0 1 0,0 0 0,1 0 0,0 0 0,-1 0 0,1 0 0,0 0 0,1 1 0,-1-1 0,0 0 0,1 0 0,0 1 0,0-1 0,0 0 0,0 0 0,0 1 0,1-1 0,-1 0 0,2 5 0,1-1 0,0-1 0,0 1 0,1-1 0,0 0 0,0 0 0,0 0 0,6 6 0,7 8 0,-6-5 0,26 24 0,-25-28 0,-1 1 0,0 0 0,10 16 0,80 108 0,-97-131 0,0-1 0,1 1 0,0-1 0,0 0 0,0 0 0,0-1 0,1 1 0,-1-1 0,1 0 0,0-1 0,0 1 0,0-1 0,0-1 0,0 1 0,0-1 0,11 1 0,53 14 0,-54-12 0,0 0 0,0-1 0,0 0 0,20 0 0,-7-3 0,-7 1 0,0-1 0,0 0 0,0-2 0,0-1 0,0-1 0,39-12 0,-17 0 0,0 1 0,73-13 0,-88 24 0,1 2 0,49 3 0,-58 1 0,1-1 0,0-2 0,-1 0 0,1-1 0,-1-1 0,33-9 0,-35 7 0,0 1 0,0 1 0,0 0 0,0 2 0,1 0 0,19 2 0,-15 0 0,1-1 0,-1-2 0,27-4 0,-20 2 0,0 0 0,1 3 0,33 1 0,46-2 0,-96 0 0,0-1 0,0 0 0,0-1 0,21-9 0,55-29 0,-91 42 0,10-6 0,0 0 0,0-1 0,-1 0 0,0-1 0,-1 0 0,0 0 0,0-1 0,11-15 0,-17 20 0,0-1 0,0 1 0,0-1 0,0 0 0,-1 0 0,0 0 0,0 0 0,0 0 0,-1 0 0,1 0 0,-1 0 0,0 0 0,-1 0 0,1 0 0,-1 0 0,0 0 0,0 0 0,-1 0 0,1 1 0,-1-1 0,0 0 0,-1 1 0,-3-7 0,2 4 0,-1 1 0,1 0 0,-1 1 0,0-1 0,-1 1 0,1 0 0,-1 0 0,0 1 0,0 0 0,-1 0 0,1 0 0,-1 1 0,0-1 0,0 2 0,-10-4 0,-2 2 0,-31-3 0,-8-2 0,51 8 0,1-1 0,-1 1 0,1-2 0,-1 1 0,1 0 0,0-1 0,-10-6 0,9 5-1365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06:42:44.595"/>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06:42:56.21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06:42:56.59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977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327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503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239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98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838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1466800" y="5813575"/>
            <a:ext cx="77973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484350" y="581357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484350" y="4750100"/>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1500" y="470775"/>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91200" y="46542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57700" y="465425"/>
            <a:ext cx="731400" cy="731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p:nvPr/>
        </p:nvCxnSpPr>
        <p:spPr>
          <a:xfrm rot="10800000">
            <a:off x="10057500" y="1242425"/>
            <a:ext cx="0" cy="3110100"/>
          </a:xfrm>
          <a:prstGeom prst="straightConnector1">
            <a:avLst/>
          </a:prstGeom>
          <a:noFill/>
          <a:ln w="19050" cap="flat" cmpd="sng">
            <a:solidFill>
              <a:schemeClr val="accent3"/>
            </a:solidFill>
            <a:prstDash val="solid"/>
            <a:round/>
            <a:headEnd type="none" w="med" len="med"/>
            <a:tailEnd type="none" w="med" len="med"/>
          </a:ln>
        </p:spPr>
      </p:cxnSp>
      <p:sp>
        <p:nvSpPr>
          <p:cNvPr id="18" name="Google Shape;18;p2"/>
          <p:cNvSpPr/>
          <p:nvPr/>
        </p:nvSpPr>
        <p:spPr>
          <a:xfrm>
            <a:off x="1543000" y="5661175"/>
            <a:ext cx="77973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subTitle" idx="1"/>
          </p:nvPr>
        </p:nvSpPr>
        <p:spPr>
          <a:xfrm>
            <a:off x="2056525" y="5668100"/>
            <a:ext cx="6775200" cy="717900"/>
          </a:xfrm>
          <a:prstGeom prst="rect">
            <a:avLst/>
          </a:prstGeom>
          <a:ln>
            <a:noFill/>
          </a:ln>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sp>
        <p:nvSpPr>
          <p:cNvPr id="20" name="Google Shape;20;p2"/>
          <p:cNvSpPr/>
          <p:nvPr/>
        </p:nvSpPr>
        <p:spPr>
          <a:xfrm>
            <a:off x="1545150" y="1535116"/>
            <a:ext cx="7609800" cy="38598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730400" y="1345301"/>
            <a:ext cx="7609800" cy="38598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title"/>
          </p:nvPr>
        </p:nvSpPr>
        <p:spPr>
          <a:xfrm>
            <a:off x="2056525" y="1739802"/>
            <a:ext cx="6775200" cy="2876400"/>
          </a:xfrm>
          <a:prstGeom prst="rect">
            <a:avLst/>
          </a:prstGeom>
          <a:ln>
            <a:noFill/>
          </a:ln>
        </p:spPr>
        <p:txBody>
          <a:bodyPr spcFirstLastPara="1" wrap="square" lIns="121900" tIns="121900" rIns="121900" bIns="12190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
        <p:nvSpPr>
          <p:cNvPr id="23" name="Google Shape;23;p2"/>
          <p:cNvSpPr/>
          <p:nvPr/>
        </p:nvSpPr>
        <p:spPr>
          <a:xfrm>
            <a:off x="9560550" y="5661175"/>
            <a:ext cx="18207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560550" y="4597700"/>
            <a:ext cx="9939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5;p2"/>
          <p:cNvCxnSpPr/>
          <p:nvPr/>
        </p:nvCxnSpPr>
        <p:spPr>
          <a:xfrm>
            <a:off x="10774800" y="5106200"/>
            <a:ext cx="1341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75300" y="5106200"/>
            <a:ext cx="1341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4392225" y="670025"/>
            <a:ext cx="5168400" cy="0"/>
          </a:xfrm>
          <a:prstGeom prst="straightConnector1">
            <a:avLst/>
          </a:prstGeom>
          <a:noFill/>
          <a:ln w="19050" cap="flat" cmpd="sng">
            <a:solidFill>
              <a:schemeClr val="accent3"/>
            </a:solidFill>
            <a:prstDash val="solid"/>
            <a:round/>
            <a:headEnd type="none" w="med" len="med"/>
            <a:tailEnd type="none" w="med" len="med"/>
          </a:ln>
        </p:spPr>
      </p:cxnSp>
      <p:sp>
        <p:nvSpPr>
          <p:cNvPr id="28" name="Google Shape;28;p2"/>
          <p:cNvSpPr/>
          <p:nvPr/>
        </p:nvSpPr>
        <p:spPr>
          <a:xfrm>
            <a:off x="227700" y="318375"/>
            <a:ext cx="9939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67400" y="313025"/>
            <a:ext cx="18207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333900" y="313025"/>
            <a:ext cx="731400" cy="731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32" name="Google Shape;32;p2"/>
          <p:cNvGrpSpPr/>
          <p:nvPr/>
        </p:nvGrpSpPr>
        <p:grpSpPr>
          <a:xfrm>
            <a:off x="9662375" y="343650"/>
            <a:ext cx="737725" cy="887475"/>
            <a:chOff x="4038950" y="1664675"/>
            <a:chExt cx="737725" cy="887475"/>
          </a:xfrm>
        </p:grpSpPr>
        <p:sp>
          <p:nvSpPr>
            <p:cNvPr id="33" name="Google Shape;33;p2"/>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 name="Google Shape;34;p2"/>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 name="Google Shape;35;p2"/>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70"/>
        <p:cNvGrpSpPr/>
        <p:nvPr/>
      </p:nvGrpSpPr>
      <p:grpSpPr>
        <a:xfrm>
          <a:off x="0" y="0"/>
          <a:ext cx="0" cy="0"/>
          <a:chOff x="0" y="0"/>
          <a:chExt cx="0" cy="0"/>
        </a:xfrm>
      </p:grpSpPr>
      <p:sp>
        <p:nvSpPr>
          <p:cNvPr id="371" name="Google Shape;371;p19"/>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72" name="Google Shape;372;p19"/>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73" name="Google Shape;373;p19"/>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74" name="Google Shape;374;p19"/>
          <p:cNvSpPr/>
          <p:nvPr/>
        </p:nvSpPr>
        <p:spPr>
          <a:xfrm>
            <a:off x="125075" y="581357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951875" y="4750100"/>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10970525" y="470775"/>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9004025" y="46542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8126825" y="465425"/>
            <a:ext cx="731400" cy="731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9" name="Google Shape;379;p19"/>
          <p:cNvCxnSpPr/>
          <p:nvPr/>
        </p:nvCxnSpPr>
        <p:spPr>
          <a:xfrm rot="10800000">
            <a:off x="1448825" y="1242425"/>
            <a:ext cx="0" cy="3110100"/>
          </a:xfrm>
          <a:prstGeom prst="straightConnector1">
            <a:avLst/>
          </a:prstGeom>
          <a:noFill/>
          <a:ln w="19050" cap="flat" cmpd="sng">
            <a:solidFill>
              <a:schemeClr val="accent3"/>
            </a:solidFill>
            <a:prstDash val="solid"/>
            <a:round/>
            <a:headEnd type="none" w="med" len="med"/>
            <a:tailEnd type="none" w="med" len="med"/>
          </a:ln>
        </p:spPr>
      </p:cxnSp>
      <p:sp>
        <p:nvSpPr>
          <p:cNvPr id="380" name="Google Shape;380;p19"/>
          <p:cNvSpPr/>
          <p:nvPr/>
        </p:nvSpPr>
        <p:spPr>
          <a:xfrm>
            <a:off x="201275" y="5661175"/>
            <a:ext cx="18207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1028075" y="4597700"/>
            <a:ext cx="9939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2" name="Google Shape;382;p19"/>
          <p:cNvCxnSpPr/>
          <p:nvPr/>
        </p:nvCxnSpPr>
        <p:spPr>
          <a:xfrm rot="10800000">
            <a:off x="75300" y="5106200"/>
            <a:ext cx="486300" cy="0"/>
          </a:xfrm>
          <a:prstGeom prst="straightConnector1">
            <a:avLst/>
          </a:prstGeom>
          <a:noFill/>
          <a:ln w="19050" cap="flat" cmpd="sng">
            <a:solidFill>
              <a:schemeClr val="accent3"/>
            </a:solidFill>
            <a:prstDash val="solid"/>
            <a:round/>
            <a:headEnd type="none" w="med" len="med"/>
            <a:tailEnd type="none" w="med" len="med"/>
          </a:ln>
        </p:spPr>
      </p:cxnSp>
      <p:cxnSp>
        <p:nvCxnSpPr>
          <p:cNvPr id="383" name="Google Shape;383;p19"/>
          <p:cNvCxnSpPr/>
          <p:nvPr/>
        </p:nvCxnSpPr>
        <p:spPr>
          <a:xfrm rot="10800000">
            <a:off x="2631500" y="670025"/>
            <a:ext cx="5168400" cy="0"/>
          </a:xfrm>
          <a:prstGeom prst="straightConnector1">
            <a:avLst/>
          </a:prstGeom>
          <a:noFill/>
          <a:ln w="19050" cap="flat" cmpd="sng">
            <a:solidFill>
              <a:schemeClr val="accent3"/>
            </a:solidFill>
            <a:prstDash val="solid"/>
            <a:round/>
            <a:headEnd type="none" w="med" len="med"/>
            <a:tailEnd type="none" w="med" len="med"/>
          </a:ln>
        </p:spPr>
      </p:cxnSp>
      <p:sp>
        <p:nvSpPr>
          <p:cNvPr id="384" name="Google Shape;384;p19"/>
          <p:cNvSpPr/>
          <p:nvPr/>
        </p:nvSpPr>
        <p:spPr>
          <a:xfrm>
            <a:off x="11046725" y="318375"/>
            <a:ext cx="9939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9080225" y="313025"/>
            <a:ext cx="18207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8203025" y="313025"/>
            <a:ext cx="731400" cy="731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9"/>
          <p:cNvGrpSpPr/>
          <p:nvPr/>
        </p:nvGrpSpPr>
        <p:grpSpPr>
          <a:xfrm>
            <a:off x="1064500" y="430025"/>
            <a:ext cx="737725" cy="887475"/>
            <a:chOff x="4038950" y="1664675"/>
            <a:chExt cx="737725" cy="887475"/>
          </a:xfrm>
        </p:grpSpPr>
        <p:sp>
          <p:nvSpPr>
            <p:cNvPr id="388" name="Google Shape;388;p19"/>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89" name="Google Shape;389;p19"/>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90" name="Google Shape;390;p19"/>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91"/>
        <p:cNvGrpSpPr/>
        <p:nvPr/>
      </p:nvGrpSpPr>
      <p:grpSpPr>
        <a:xfrm>
          <a:off x="0" y="0"/>
          <a:ext cx="0" cy="0"/>
          <a:chOff x="0" y="0"/>
          <a:chExt cx="0" cy="0"/>
        </a:xfrm>
      </p:grpSpPr>
      <p:sp>
        <p:nvSpPr>
          <p:cNvPr id="392" name="Google Shape;392;p20"/>
          <p:cNvSpPr/>
          <p:nvPr/>
        </p:nvSpPr>
        <p:spPr>
          <a:xfrm>
            <a:off x="532500" y="470775"/>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1672200" y="46542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3638700" y="465425"/>
            <a:ext cx="731400" cy="731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5" name="Google Shape;395;p20"/>
          <p:cNvCxnSpPr/>
          <p:nvPr/>
        </p:nvCxnSpPr>
        <p:spPr>
          <a:xfrm>
            <a:off x="4882825" y="670025"/>
            <a:ext cx="5283900" cy="0"/>
          </a:xfrm>
          <a:prstGeom prst="straightConnector1">
            <a:avLst/>
          </a:prstGeom>
          <a:noFill/>
          <a:ln w="19050" cap="flat" cmpd="sng">
            <a:solidFill>
              <a:schemeClr val="accent3"/>
            </a:solidFill>
            <a:prstDash val="solid"/>
            <a:round/>
            <a:headEnd type="none" w="med" len="med"/>
            <a:tailEnd type="none" w="med" len="med"/>
          </a:ln>
        </p:spPr>
      </p:cxnSp>
      <p:sp>
        <p:nvSpPr>
          <p:cNvPr id="396" name="Google Shape;396;p20"/>
          <p:cNvSpPr/>
          <p:nvPr/>
        </p:nvSpPr>
        <p:spPr>
          <a:xfrm>
            <a:off x="608700" y="318375"/>
            <a:ext cx="9939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1748400" y="313025"/>
            <a:ext cx="18207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714900" y="313025"/>
            <a:ext cx="731400" cy="731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10017750" y="581357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10017750" y="4750100"/>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10093950" y="5661175"/>
            <a:ext cx="18207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10093950" y="4597700"/>
            <a:ext cx="9939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3" name="Google Shape;403;p20"/>
          <p:cNvCxnSpPr/>
          <p:nvPr/>
        </p:nvCxnSpPr>
        <p:spPr>
          <a:xfrm rot="10800000">
            <a:off x="10590900" y="1242425"/>
            <a:ext cx="0" cy="3110100"/>
          </a:xfrm>
          <a:prstGeom prst="straightConnector1">
            <a:avLst/>
          </a:prstGeom>
          <a:noFill/>
          <a:ln w="19050" cap="flat" cmpd="sng">
            <a:solidFill>
              <a:schemeClr val="accent3"/>
            </a:solidFill>
            <a:prstDash val="solid"/>
            <a:round/>
            <a:headEnd type="none" w="med" len="med"/>
            <a:tailEnd type="none" w="med" len="med"/>
          </a:ln>
        </p:spPr>
      </p:cxnSp>
      <p:cxnSp>
        <p:nvCxnSpPr>
          <p:cNvPr id="404" name="Google Shape;404;p20"/>
          <p:cNvCxnSpPr/>
          <p:nvPr/>
        </p:nvCxnSpPr>
        <p:spPr>
          <a:xfrm>
            <a:off x="11308200" y="5106200"/>
            <a:ext cx="735300" cy="0"/>
          </a:xfrm>
          <a:prstGeom prst="straightConnector1">
            <a:avLst/>
          </a:prstGeom>
          <a:noFill/>
          <a:ln w="19050" cap="flat" cmpd="sng">
            <a:solidFill>
              <a:schemeClr val="accent3"/>
            </a:solidFill>
            <a:prstDash val="solid"/>
            <a:round/>
            <a:headEnd type="none" w="med" len="med"/>
            <a:tailEnd type="none" w="med" len="med"/>
          </a:ln>
        </p:spPr>
      </p:cxnSp>
      <p:cxnSp>
        <p:nvCxnSpPr>
          <p:cNvPr id="405" name="Google Shape;405;p20"/>
          <p:cNvCxnSpPr/>
          <p:nvPr/>
        </p:nvCxnSpPr>
        <p:spPr>
          <a:xfrm rot="10800000">
            <a:off x="548375" y="6179275"/>
            <a:ext cx="9046800" cy="0"/>
          </a:xfrm>
          <a:prstGeom prst="straightConnector1">
            <a:avLst/>
          </a:prstGeom>
          <a:noFill/>
          <a:ln w="19050" cap="flat" cmpd="sng">
            <a:solidFill>
              <a:schemeClr val="accent3"/>
            </a:solidFill>
            <a:prstDash val="solid"/>
            <a:round/>
            <a:headEnd type="none" w="med" len="med"/>
            <a:tailEnd type="none" w="med" len="med"/>
          </a:ln>
        </p:spPr>
      </p:cxnSp>
      <p:grpSp>
        <p:nvGrpSpPr>
          <p:cNvPr id="406" name="Google Shape;406;p20"/>
          <p:cNvGrpSpPr/>
          <p:nvPr/>
        </p:nvGrpSpPr>
        <p:grpSpPr>
          <a:xfrm>
            <a:off x="10195775" y="343650"/>
            <a:ext cx="737725" cy="887475"/>
            <a:chOff x="4038950" y="1664675"/>
            <a:chExt cx="737725" cy="887475"/>
          </a:xfrm>
        </p:grpSpPr>
        <p:sp>
          <p:nvSpPr>
            <p:cNvPr id="407" name="Google Shape;407;p20"/>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8" name="Google Shape;408;p20"/>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9" name="Google Shape;409;p20"/>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410" name="Google Shape;410;p20"/>
          <p:cNvSpPr txBox="1">
            <a:spLocks noGrp="1"/>
          </p:cNvSpPr>
          <p:nvPr>
            <p:ph type="subTitle" idx="1"/>
          </p:nvPr>
        </p:nvSpPr>
        <p:spPr>
          <a:xfrm>
            <a:off x="608700" y="3389100"/>
            <a:ext cx="73119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1" name="Google Shape;411;p20"/>
          <p:cNvSpPr txBox="1">
            <a:spLocks noGrp="1"/>
          </p:cNvSpPr>
          <p:nvPr>
            <p:ph type="title"/>
          </p:nvPr>
        </p:nvSpPr>
        <p:spPr>
          <a:xfrm>
            <a:off x="608700" y="2456250"/>
            <a:ext cx="7311900" cy="763500"/>
          </a:xfrm>
          <a:prstGeom prst="rect">
            <a:avLst/>
          </a:prstGeom>
        </p:spPr>
        <p:txBody>
          <a:bodyPr spcFirstLastPara="1" wrap="square" lIns="121900" tIns="121900" rIns="121900" bIns="121900" anchor="b" anchorCtr="0">
            <a:noAutofit/>
          </a:bodyPr>
          <a:lstStyle>
            <a:lvl1pPr marL="0" marR="0" lvl="0" indent="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412" name="Google Shape;412;p20"/>
          <p:cNvSpPr txBox="1">
            <a:spLocks noGrp="1"/>
          </p:cNvSpPr>
          <p:nvPr>
            <p:ph type="body" idx="2"/>
          </p:nvPr>
        </p:nvSpPr>
        <p:spPr>
          <a:xfrm>
            <a:off x="608766" y="4253900"/>
            <a:ext cx="73119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413" name="Google Shape;413;p20"/>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1" name="Google Shape;41;p4"/>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42" name="Google Shape;42;p4"/>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3" name="Google Shape;43;p4"/>
          <p:cNvCxnSpPr/>
          <p:nvPr/>
        </p:nvCxnSpPr>
        <p:spPr>
          <a:xfrm rot="10800000">
            <a:off x="683750" y="1321375"/>
            <a:ext cx="0" cy="4815900"/>
          </a:xfrm>
          <a:prstGeom prst="straightConnector1">
            <a:avLst/>
          </a:prstGeom>
          <a:noFill/>
          <a:ln w="19050" cap="flat" cmpd="sng">
            <a:solidFill>
              <a:schemeClr val="accent3"/>
            </a:solidFill>
            <a:prstDash val="solid"/>
            <a:round/>
            <a:headEnd type="none" w="med" len="med"/>
            <a:tailEnd type="none" w="med" len="med"/>
          </a:ln>
        </p:spPr>
      </p:cxnSp>
      <p:sp>
        <p:nvSpPr>
          <p:cNvPr id="44" name="Google Shape;44;p4"/>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4"/>
          <p:cNvCxnSpPr/>
          <p:nvPr/>
        </p:nvCxnSpPr>
        <p:spPr>
          <a:xfrm>
            <a:off x="3160913" y="601238"/>
            <a:ext cx="4394100" cy="0"/>
          </a:xfrm>
          <a:prstGeom prst="straightConnector1">
            <a:avLst/>
          </a:prstGeom>
          <a:noFill/>
          <a:ln w="19050" cap="flat" cmpd="sng">
            <a:solidFill>
              <a:schemeClr val="accent3"/>
            </a:solidFill>
            <a:prstDash val="solid"/>
            <a:round/>
            <a:headEnd type="none" w="med" len="med"/>
            <a:tailEnd type="none" w="med" len="med"/>
          </a:ln>
        </p:spPr>
      </p:cxnSp>
      <p:sp>
        <p:nvSpPr>
          <p:cNvPr id="48" name="Google Shape;48;p4"/>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1127815" y="6032232"/>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9788916" y="6028470"/>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9193674" y="6028470"/>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4"/>
          <p:cNvCxnSpPr/>
          <p:nvPr/>
        </p:nvCxnSpPr>
        <p:spPr>
          <a:xfrm rot="10800000">
            <a:off x="4604537" y="6221743"/>
            <a:ext cx="4394100" cy="0"/>
          </a:xfrm>
          <a:prstGeom prst="straightConnector1">
            <a:avLst/>
          </a:prstGeom>
          <a:noFill/>
          <a:ln w="19050" cap="flat" cmpd="sng">
            <a:solidFill>
              <a:schemeClr val="accent3"/>
            </a:solidFill>
            <a:prstDash val="solid"/>
            <a:round/>
            <a:headEnd type="none" w="med" len="med"/>
            <a:tailEnd type="none" w="med" len="med"/>
          </a:ln>
        </p:spPr>
      </p:cxnSp>
      <p:sp>
        <p:nvSpPr>
          <p:cNvPr id="55" name="Google Shape;55;p4"/>
          <p:cNvSpPr/>
          <p:nvPr/>
        </p:nvSpPr>
        <p:spPr>
          <a:xfrm>
            <a:off x="11179647" y="5925067"/>
            <a:ext cx="6759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9840748" y="5921305"/>
            <a:ext cx="12396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9245506" y="5921305"/>
            <a:ext cx="497400" cy="515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58"/>
        <p:cNvGrpSpPr/>
        <p:nvPr/>
      </p:nvGrpSpPr>
      <p:grpSpPr>
        <a:xfrm>
          <a:off x="0" y="0"/>
          <a:ext cx="0" cy="0"/>
          <a:chOff x="0" y="0"/>
          <a:chExt cx="0" cy="0"/>
        </a:xfrm>
      </p:grpSpPr>
      <p:sp>
        <p:nvSpPr>
          <p:cNvPr id="59" name="Google Shape;59;p5"/>
          <p:cNvSpPr/>
          <p:nvPr/>
        </p:nvSpPr>
        <p:spPr>
          <a:xfrm>
            <a:off x="540900" y="366575"/>
            <a:ext cx="11110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367575" y="1486249"/>
            <a:ext cx="11110200" cy="42849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40911" y="1286551"/>
            <a:ext cx="11110200" cy="42849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txBox="1">
            <a:spLocks noGrp="1"/>
          </p:cNvSpPr>
          <p:nvPr>
            <p:ph type="body" idx="1"/>
          </p:nvPr>
        </p:nvSpPr>
        <p:spPr>
          <a:xfrm>
            <a:off x="710250" y="4118123"/>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cxnSp>
        <p:nvCxnSpPr>
          <p:cNvPr id="63" name="Google Shape;63;p5"/>
          <p:cNvCxnSpPr/>
          <p:nvPr/>
        </p:nvCxnSpPr>
        <p:spPr>
          <a:xfrm rot="10800000">
            <a:off x="3011250" y="6375425"/>
            <a:ext cx="8287500" cy="0"/>
          </a:xfrm>
          <a:prstGeom prst="straightConnector1">
            <a:avLst/>
          </a:prstGeom>
          <a:noFill/>
          <a:ln w="19050" cap="flat" cmpd="sng">
            <a:solidFill>
              <a:schemeClr val="accent3"/>
            </a:solidFill>
            <a:prstDash val="solid"/>
            <a:round/>
            <a:headEnd type="none" w="med" len="med"/>
            <a:tailEnd type="none" w="med" len="med"/>
          </a:ln>
        </p:spPr>
      </p:cxnSp>
      <p:sp>
        <p:nvSpPr>
          <p:cNvPr id="64" name="Google Shape;64;p5"/>
          <p:cNvSpPr txBox="1">
            <a:spLocks noGrp="1"/>
          </p:cNvSpPr>
          <p:nvPr>
            <p:ph type="title"/>
          </p:nvPr>
        </p:nvSpPr>
        <p:spPr>
          <a:xfrm>
            <a:off x="769500" y="370875"/>
            <a:ext cx="10639500" cy="7314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5" name="Google Shape;65;p5"/>
          <p:cNvSpPr txBox="1">
            <a:spLocks noGrp="1"/>
          </p:cNvSpPr>
          <p:nvPr>
            <p:ph type="body" idx="2"/>
          </p:nvPr>
        </p:nvSpPr>
        <p:spPr>
          <a:xfrm>
            <a:off x="710250" y="2175436"/>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6" name="Google Shape;66;p5"/>
          <p:cNvSpPr txBox="1">
            <a:spLocks noGrp="1"/>
          </p:cNvSpPr>
          <p:nvPr>
            <p:ph type="body" idx="3"/>
          </p:nvPr>
        </p:nvSpPr>
        <p:spPr>
          <a:xfrm>
            <a:off x="4513203" y="2175436"/>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7" name="Google Shape;67;p5"/>
          <p:cNvSpPr txBox="1">
            <a:spLocks noGrp="1"/>
          </p:cNvSpPr>
          <p:nvPr>
            <p:ph type="body" idx="4"/>
          </p:nvPr>
        </p:nvSpPr>
        <p:spPr>
          <a:xfrm>
            <a:off x="4513203" y="4118123"/>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8" name="Google Shape;68;p5"/>
          <p:cNvSpPr txBox="1">
            <a:spLocks noGrp="1"/>
          </p:cNvSpPr>
          <p:nvPr>
            <p:ph type="title" idx="5"/>
          </p:nvPr>
        </p:nvSpPr>
        <p:spPr>
          <a:xfrm>
            <a:off x="710250" y="1513200"/>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69" name="Google Shape;69;p5"/>
          <p:cNvSpPr txBox="1">
            <a:spLocks noGrp="1"/>
          </p:cNvSpPr>
          <p:nvPr>
            <p:ph type="title" idx="6"/>
          </p:nvPr>
        </p:nvSpPr>
        <p:spPr>
          <a:xfrm>
            <a:off x="4513203" y="1513200"/>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0" name="Google Shape;70;p5"/>
          <p:cNvSpPr txBox="1">
            <a:spLocks noGrp="1"/>
          </p:cNvSpPr>
          <p:nvPr>
            <p:ph type="title" idx="7"/>
          </p:nvPr>
        </p:nvSpPr>
        <p:spPr>
          <a:xfrm>
            <a:off x="710250" y="3455887"/>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1" name="Google Shape;71;p5"/>
          <p:cNvSpPr txBox="1">
            <a:spLocks noGrp="1"/>
          </p:cNvSpPr>
          <p:nvPr>
            <p:ph type="title" idx="8"/>
          </p:nvPr>
        </p:nvSpPr>
        <p:spPr>
          <a:xfrm>
            <a:off x="4513203" y="3455887"/>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2" name="Google Shape;72;p5"/>
          <p:cNvSpPr txBox="1">
            <a:spLocks noGrp="1"/>
          </p:cNvSpPr>
          <p:nvPr>
            <p:ph type="body" idx="9"/>
          </p:nvPr>
        </p:nvSpPr>
        <p:spPr>
          <a:xfrm>
            <a:off x="8316156" y="2175436"/>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3" name="Google Shape;73;p5"/>
          <p:cNvSpPr txBox="1">
            <a:spLocks noGrp="1"/>
          </p:cNvSpPr>
          <p:nvPr>
            <p:ph type="body" idx="13"/>
          </p:nvPr>
        </p:nvSpPr>
        <p:spPr>
          <a:xfrm>
            <a:off x="8316156" y="4118123"/>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4" name="Google Shape;74;p5"/>
          <p:cNvSpPr txBox="1">
            <a:spLocks noGrp="1"/>
          </p:cNvSpPr>
          <p:nvPr>
            <p:ph type="title" idx="14"/>
          </p:nvPr>
        </p:nvSpPr>
        <p:spPr>
          <a:xfrm>
            <a:off x="8316156" y="1513200"/>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5" name="Google Shape;75;p5"/>
          <p:cNvSpPr txBox="1">
            <a:spLocks noGrp="1"/>
          </p:cNvSpPr>
          <p:nvPr>
            <p:ph type="title" idx="15"/>
          </p:nvPr>
        </p:nvSpPr>
        <p:spPr>
          <a:xfrm>
            <a:off x="8316156" y="3455887"/>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6" name="Google Shape;76;p5"/>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5"/>
          <p:cNvSpPr/>
          <p:nvPr/>
        </p:nvSpPr>
        <p:spPr>
          <a:xfrm>
            <a:off x="1987645" y="6162582"/>
            <a:ext cx="5664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65409" y="6159429"/>
            <a:ext cx="10389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66218" y="6159429"/>
            <a:ext cx="417000" cy="432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031087" y="6072767"/>
            <a:ext cx="566400" cy="4320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908850" y="6069614"/>
            <a:ext cx="1038900" cy="4320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409659" y="6069614"/>
            <a:ext cx="417000" cy="4320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06"/>
        <p:cNvGrpSpPr/>
        <p:nvPr/>
      </p:nvGrpSpPr>
      <p:grpSpPr>
        <a:xfrm>
          <a:off x="0" y="0"/>
          <a:ext cx="0" cy="0"/>
          <a:chOff x="0" y="0"/>
          <a:chExt cx="0" cy="0"/>
        </a:xfrm>
      </p:grpSpPr>
      <p:sp>
        <p:nvSpPr>
          <p:cNvPr id="107" name="Google Shape;107;p7"/>
          <p:cNvSpPr/>
          <p:nvPr/>
        </p:nvSpPr>
        <p:spPr>
          <a:xfrm>
            <a:off x="241675" y="666675"/>
            <a:ext cx="11332800" cy="58932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94685" y="392025"/>
            <a:ext cx="11332800" cy="58932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873360" y="17375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100"/>
              <a:buNone/>
              <a:defRPr sz="2100" b="1">
                <a:solidFill>
                  <a:schemeClr val="lt2"/>
                </a:solidFill>
                <a:highlight>
                  <a:schemeClr val="accent3"/>
                </a:highlight>
              </a:defRPr>
            </a:lvl1pPr>
            <a:lvl2pPr lvl="1" rtl="0">
              <a:spcBef>
                <a:spcPts val="2100"/>
              </a:spcBef>
              <a:spcAft>
                <a:spcPts val="0"/>
              </a:spcAft>
              <a:buClr>
                <a:schemeClr val="lt2"/>
              </a:buClr>
              <a:buSzPts val="2100"/>
              <a:buNone/>
              <a:defRPr sz="2100" b="1">
                <a:solidFill>
                  <a:schemeClr val="lt2"/>
                </a:solidFill>
                <a:highlight>
                  <a:schemeClr val="accent3"/>
                </a:highlight>
              </a:defRPr>
            </a:lvl2pPr>
            <a:lvl3pPr lvl="2" rtl="0">
              <a:spcBef>
                <a:spcPts val="2100"/>
              </a:spcBef>
              <a:spcAft>
                <a:spcPts val="0"/>
              </a:spcAft>
              <a:buClr>
                <a:schemeClr val="lt2"/>
              </a:buClr>
              <a:buSzPts val="2100"/>
              <a:buNone/>
              <a:defRPr sz="2100" b="1">
                <a:solidFill>
                  <a:schemeClr val="lt2"/>
                </a:solidFill>
                <a:highlight>
                  <a:schemeClr val="accent3"/>
                </a:highlight>
              </a:defRPr>
            </a:lvl3pPr>
            <a:lvl4pPr lvl="3" rtl="0">
              <a:spcBef>
                <a:spcPts val="2100"/>
              </a:spcBef>
              <a:spcAft>
                <a:spcPts val="0"/>
              </a:spcAft>
              <a:buClr>
                <a:schemeClr val="lt2"/>
              </a:buClr>
              <a:buSzPts val="2100"/>
              <a:buNone/>
              <a:defRPr sz="2100" b="1">
                <a:solidFill>
                  <a:schemeClr val="lt2"/>
                </a:solidFill>
                <a:highlight>
                  <a:schemeClr val="accent3"/>
                </a:highlight>
              </a:defRPr>
            </a:lvl4pPr>
            <a:lvl5pPr lvl="4" rtl="0">
              <a:spcBef>
                <a:spcPts val="2100"/>
              </a:spcBef>
              <a:spcAft>
                <a:spcPts val="0"/>
              </a:spcAft>
              <a:buClr>
                <a:schemeClr val="lt2"/>
              </a:buClr>
              <a:buSzPts val="2100"/>
              <a:buNone/>
              <a:defRPr sz="2100" b="1">
                <a:solidFill>
                  <a:schemeClr val="lt2"/>
                </a:solidFill>
                <a:highlight>
                  <a:schemeClr val="accent3"/>
                </a:highlight>
              </a:defRPr>
            </a:lvl5pPr>
            <a:lvl6pPr lvl="5" rtl="0">
              <a:spcBef>
                <a:spcPts val="2100"/>
              </a:spcBef>
              <a:spcAft>
                <a:spcPts val="0"/>
              </a:spcAft>
              <a:buClr>
                <a:schemeClr val="lt2"/>
              </a:buClr>
              <a:buSzPts val="2100"/>
              <a:buNone/>
              <a:defRPr sz="2100" b="1">
                <a:solidFill>
                  <a:schemeClr val="lt2"/>
                </a:solidFill>
                <a:highlight>
                  <a:schemeClr val="accent3"/>
                </a:highlight>
              </a:defRPr>
            </a:lvl6pPr>
            <a:lvl7pPr lvl="6" rtl="0">
              <a:spcBef>
                <a:spcPts val="2100"/>
              </a:spcBef>
              <a:spcAft>
                <a:spcPts val="0"/>
              </a:spcAft>
              <a:buClr>
                <a:schemeClr val="lt2"/>
              </a:buClr>
              <a:buSzPts val="2100"/>
              <a:buNone/>
              <a:defRPr sz="2100" b="1">
                <a:solidFill>
                  <a:schemeClr val="lt2"/>
                </a:solidFill>
                <a:highlight>
                  <a:schemeClr val="accent3"/>
                </a:highlight>
              </a:defRPr>
            </a:lvl7pPr>
            <a:lvl8pPr lvl="7" rtl="0">
              <a:spcBef>
                <a:spcPts val="2100"/>
              </a:spcBef>
              <a:spcAft>
                <a:spcPts val="0"/>
              </a:spcAft>
              <a:buClr>
                <a:schemeClr val="lt2"/>
              </a:buClr>
              <a:buSzPts val="2100"/>
              <a:buNone/>
              <a:defRPr sz="2100" b="1">
                <a:solidFill>
                  <a:schemeClr val="lt2"/>
                </a:solidFill>
                <a:highlight>
                  <a:schemeClr val="accent3"/>
                </a:highlight>
              </a:defRPr>
            </a:lvl8pPr>
            <a:lvl9pPr lvl="8" rtl="0">
              <a:spcBef>
                <a:spcPts val="2100"/>
              </a:spcBef>
              <a:spcAft>
                <a:spcPts val="2100"/>
              </a:spcAft>
              <a:buClr>
                <a:schemeClr val="lt2"/>
              </a:buClr>
              <a:buSzPts val="2100"/>
              <a:buNone/>
              <a:defRPr sz="2100" b="1">
                <a:solidFill>
                  <a:schemeClr val="lt2"/>
                </a:solidFill>
                <a:highlight>
                  <a:schemeClr val="accent3"/>
                </a:highlight>
              </a:defRPr>
            </a:lvl9pPr>
          </a:lstStyle>
          <a:p>
            <a:endParaRPr/>
          </a:p>
        </p:txBody>
      </p:sp>
      <p:sp>
        <p:nvSpPr>
          <p:cNvPr id="110" name="Google Shape;110;p7"/>
          <p:cNvSpPr txBox="1">
            <a:spLocks noGrp="1"/>
          </p:cNvSpPr>
          <p:nvPr>
            <p:ph type="subTitle" idx="2"/>
          </p:nvPr>
        </p:nvSpPr>
        <p:spPr>
          <a:xfrm>
            <a:off x="6464155" y="17375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100"/>
              <a:buNone/>
              <a:defRPr sz="2100" b="1">
                <a:solidFill>
                  <a:schemeClr val="lt2"/>
                </a:solidFill>
                <a:highlight>
                  <a:schemeClr val="accent3"/>
                </a:highlight>
              </a:defRPr>
            </a:lvl1pPr>
            <a:lvl2pPr lvl="1" rtl="0">
              <a:spcBef>
                <a:spcPts val="2100"/>
              </a:spcBef>
              <a:spcAft>
                <a:spcPts val="0"/>
              </a:spcAft>
              <a:buClr>
                <a:schemeClr val="lt2"/>
              </a:buClr>
              <a:buSzPts val="2100"/>
              <a:buNone/>
              <a:defRPr sz="2100" b="1">
                <a:solidFill>
                  <a:schemeClr val="lt2"/>
                </a:solidFill>
                <a:highlight>
                  <a:schemeClr val="accent3"/>
                </a:highlight>
              </a:defRPr>
            </a:lvl2pPr>
            <a:lvl3pPr lvl="2" rtl="0">
              <a:spcBef>
                <a:spcPts val="2100"/>
              </a:spcBef>
              <a:spcAft>
                <a:spcPts val="0"/>
              </a:spcAft>
              <a:buClr>
                <a:schemeClr val="lt2"/>
              </a:buClr>
              <a:buSzPts val="2100"/>
              <a:buNone/>
              <a:defRPr sz="2100" b="1">
                <a:solidFill>
                  <a:schemeClr val="lt2"/>
                </a:solidFill>
                <a:highlight>
                  <a:schemeClr val="accent3"/>
                </a:highlight>
              </a:defRPr>
            </a:lvl3pPr>
            <a:lvl4pPr lvl="3" rtl="0">
              <a:spcBef>
                <a:spcPts val="2100"/>
              </a:spcBef>
              <a:spcAft>
                <a:spcPts val="0"/>
              </a:spcAft>
              <a:buClr>
                <a:schemeClr val="lt2"/>
              </a:buClr>
              <a:buSzPts val="2100"/>
              <a:buNone/>
              <a:defRPr sz="2100" b="1">
                <a:solidFill>
                  <a:schemeClr val="lt2"/>
                </a:solidFill>
                <a:highlight>
                  <a:schemeClr val="accent3"/>
                </a:highlight>
              </a:defRPr>
            </a:lvl4pPr>
            <a:lvl5pPr lvl="4" rtl="0">
              <a:spcBef>
                <a:spcPts val="2100"/>
              </a:spcBef>
              <a:spcAft>
                <a:spcPts val="0"/>
              </a:spcAft>
              <a:buClr>
                <a:schemeClr val="lt2"/>
              </a:buClr>
              <a:buSzPts val="2100"/>
              <a:buNone/>
              <a:defRPr sz="2100" b="1">
                <a:solidFill>
                  <a:schemeClr val="lt2"/>
                </a:solidFill>
                <a:highlight>
                  <a:schemeClr val="accent3"/>
                </a:highlight>
              </a:defRPr>
            </a:lvl5pPr>
            <a:lvl6pPr lvl="5" rtl="0">
              <a:spcBef>
                <a:spcPts val="2100"/>
              </a:spcBef>
              <a:spcAft>
                <a:spcPts val="0"/>
              </a:spcAft>
              <a:buClr>
                <a:schemeClr val="lt2"/>
              </a:buClr>
              <a:buSzPts val="2100"/>
              <a:buNone/>
              <a:defRPr sz="2100" b="1">
                <a:solidFill>
                  <a:schemeClr val="lt2"/>
                </a:solidFill>
                <a:highlight>
                  <a:schemeClr val="accent3"/>
                </a:highlight>
              </a:defRPr>
            </a:lvl6pPr>
            <a:lvl7pPr lvl="6" rtl="0">
              <a:spcBef>
                <a:spcPts val="2100"/>
              </a:spcBef>
              <a:spcAft>
                <a:spcPts val="0"/>
              </a:spcAft>
              <a:buClr>
                <a:schemeClr val="lt2"/>
              </a:buClr>
              <a:buSzPts val="2100"/>
              <a:buNone/>
              <a:defRPr sz="2100" b="1">
                <a:solidFill>
                  <a:schemeClr val="lt2"/>
                </a:solidFill>
                <a:highlight>
                  <a:schemeClr val="accent3"/>
                </a:highlight>
              </a:defRPr>
            </a:lvl7pPr>
            <a:lvl8pPr lvl="7" rtl="0">
              <a:spcBef>
                <a:spcPts val="2100"/>
              </a:spcBef>
              <a:spcAft>
                <a:spcPts val="0"/>
              </a:spcAft>
              <a:buClr>
                <a:schemeClr val="lt2"/>
              </a:buClr>
              <a:buSzPts val="2100"/>
              <a:buNone/>
              <a:defRPr sz="2100" b="1">
                <a:solidFill>
                  <a:schemeClr val="lt2"/>
                </a:solidFill>
                <a:highlight>
                  <a:schemeClr val="accent3"/>
                </a:highlight>
              </a:defRPr>
            </a:lvl8pPr>
            <a:lvl9pPr lvl="8" rtl="0">
              <a:spcBef>
                <a:spcPts val="2100"/>
              </a:spcBef>
              <a:spcAft>
                <a:spcPts val="2100"/>
              </a:spcAft>
              <a:buClr>
                <a:schemeClr val="lt2"/>
              </a:buClr>
              <a:buSzPts val="2100"/>
              <a:buNone/>
              <a:defRPr sz="2100" b="1">
                <a:solidFill>
                  <a:schemeClr val="lt2"/>
                </a:solidFill>
                <a:highlight>
                  <a:schemeClr val="accent3"/>
                </a:highlight>
              </a:defRPr>
            </a:lvl9pPr>
          </a:lstStyle>
          <a:p>
            <a:endParaRPr/>
          </a:p>
        </p:txBody>
      </p:sp>
      <p:sp>
        <p:nvSpPr>
          <p:cNvPr id="111" name="Google Shape;111;p7"/>
          <p:cNvSpPr txBox="1">
            <a:spLocks noGrp="1"/>
          </p:cNvSpPr>
          <p:nvPr>
            <p:ph type="title"/>
          </p:nvPr>
        </p:nvSpPr>
        <p:spPr>
          <a:xfrm>
            <a:off x="873350" y="7601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2" name="Google Shape;112;p7"/>
          <p:cNvSpPr txBox="1">
            <a:spLocks noGrp="1"/>
          </p:cNvSpPr>
          <p:nvPr>
            <p:ph type="body" idx="3"/>
          </p:nvPr>
        </p:nvSpPr>
        <p:spPr>
          <a:xfrm>
            <a:off x="873350" y="26746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13" name="Google Shape;113;p7"/>
          <p:cNvSpPr txBox="1">
            <a:spLocks noGrp="1"/>
          </p:cNvSpPr>
          <p:nvPr>
            <p:ph type="body" idx="4"/>
          </p:nvPr>
        </p:nvSpPr>
        <p:spPr>
          <a:xfrm>
            <a:off x="6464146" y="26628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14" name="Google Shape;114;p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15" name="Google Shape;115;p7"/>
          <p:cNvGrpSpPr/>
          <p:nvPr/>
        </p:nvGrpSpPr>
        <p:grpSpPr>
          <a:xfrm>
            <a:off x="10732250" y="566525"/>
            <a:ext cx="737725" cy="887475"/>
            <a:chOff x="4038950" y="1664675"/>
            <a:chExt cx="737725" cy="887475"/>
          </a:xfrm>
        </p:grpSpPr>
        <p:sp>
          <p:nvSpPr>
            <p:cNvPr id="116" name="Google Shape;116;p7"/>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7" name="Google Shape;117;p7"/>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8" name="Google Shape;118;p7"/>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19"/>
        <p:cNvGrpSpPr/>
        <p:nvPr/>
      </p:nvGrpSpPr>
      <p:grpSpPr>
        <a:xfrm>
          <a:off x="0" y="0"/>
          <a:ext cx="0" cy="0"/>
          <a:chOff x="0" y="0"/>
          <a:chExt cx="0" cy="0"/>
        </a:xfrm>
      </p:grpSpPr>
      <p:sp>
        <p:nvSpPr>
          <p:cNvPr id="120" name="Google Shape;120;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100"/>
              <a:buNone/>
              <a:defRPr sz="2100" b="1">
                <a:solidFill>
                  <a:schemeClr val="lt2"/>
                </a:solidFill>
                <a:highlight>
                  <a:schemeClr val="accent3"/>
                </a:highlight>
              </a:defRPr>
            </a:lvl1pPr>
            <a:lvl2pPr lvl="1" rtl="0">
              <a:spcBef>
                <a:spcPts val="2100"/>
              </a:spcBef>
              <a:spcAft>
                <a:spcPts val="0"/>
              </a:spcAft>
              <a:buClr>
                <a:schemeClr val="lt2"/>
              </a:buClr>
              <a:buSzPts val="2100"/>
              <a:buNone/>
              <a:defRPr sz="2100" b="1">
                <a:solidFill>
                  <a:schemeClr val="lt2"/>
                </a:solidFill>
                <a:highlight>
                  <a:schemeClr val="accent3"/>
                </a:highlight>
              </a:defRPr>
            </a:lvl2pPr>
            <a:lvl3pPr lvl="2" rtl="0">
              <a:spcBef>
                <a:spcPts val="2100"/>
              </a:spcBef>
              <a:spcAft>
                <a:spcPts val="0"/>
              </a:spcAft>
              <a:buClr>
                <a:schemeClr val="lt2"/>
              </a:buClr>
              <a:buSzPts val="2100"/>
              <a:buNone/>
              <a:defRPr sz="2100" b="1">
                <a:solidFill>
                  <a:schemeClr val="lt2"/>
                </a:solidFill>
                <a:highlight>
                  <a:schemeClr val="accent3"/>
                </a:highlight>
              </a:defRPr>
            </a:lvl3pPr>
            <a:lvl4pPr lvl="3" rtl="0">
              <a:spcBef>
                <a:spcPts val="2100"/>
              </a:spcBef>
              <a:spcAft>
                <a:spcPts val="0"/>
              </a:spcAft>
              <a:buClr>
                <a:schemeClr val="lt2"/>
              </a:buClr>
              <a:buSzPts val="2100"/>
              <a:buNone/>
              <a:defRPr sz="2100" b="1">
                <a:solidFill>
                  <a:schemeClr val="lt2"/>
                </a:solidFill>
                <a:highlight>
                  <a:schemeClr val="accent3"/>
                </a:highlight>
              </a:defRPr>
            </a:lvl4pPr>
            <a:lvl5pPr lvl="4" rtl="0">
              <a:spcBef>
                <a:spcPts val="2100"/>
              </a:spcBef>
              <a:spcAft>
                <a:spcPts val="0"/>
              </a:spcAft>
              <a:buClr>
                <a:schemeClr val="lt2"/>
              </a:buClr>
              <a:buSzPts val="2100"/>
              <a:buNone/>
              <a:defRPr sz="2100" b="1">
                <a:solidFill>
                  <a:schemeClr val="lt2"/>
                </a:solidFill>
                <a:highlight>
                  <a:schemeClr val="accent3"/>
                </a:highlight>
              </a:defRPr>
            </a:lvl5pPr>
            <a:lvl6pPr lvl="5" rtl="0">
              <a:spcBef>
                <a:spcPts val="2100"/>
              </a:spcBef>
              <a:spcAft>
                <a:spcPts val="0"/>
              </a:spcAft>
              <a:buClr>
                <a:schemeClr val="lt2"/>
              </a:buClr>
              <a:buSzPts val="2100"/>
              <a:buNone/>
              <a:defRPr sz="2100" b="1">
                <a:solidFill>
                  <a:schemeClr val="lt2"/>
                </a:solidFill>
                <a:highlight>
                  <a:schemeClr val="accent3"/>
                </a:highlight>
              </a:defRPr>
            </a:lvl6pPr>
            <a:lvl7pPr lvl="6" rtl="0">
              <a:spcBef>
                <a:spcPts val="2100"/>
              </a:spcBef>
              <a:spcAft>
                <a:spcPts val="0"/>
              </a:spcAft>
              <a:buClr>
                <a:schemeClr val="lt2"/>
              </a:buClr>
              <a:buSzPts val="2100"/>
              <a:buNone/>
              <a:defRPr sz="2100" b="1">
                <a:solidFill>
                  <a:schemeClr val="lt2"/>
                </a:solidFill>
                <a:highlight>
                  <a:schemeClr val="accent3"/>
                </a:highlight>
              </a:defRPr>
            </a:lvl7pPr>
            <a:lvl8pPr lvl="7" rtl="0">
              <a:spcBef>
                <a:spcPts val="2100"/>
              </a:spcBef>
              <a:spcAft>
                <a:spcPts val="0"/>
              </a:spcAft>
              <a:buClr>
                <a:schemeClr val="lt2"/>
              </a:buClr>
              <a:buSzPts val="2100"/>
              <a:buNone/>
              <a:defRPr sz="2100" b="1">
                <a:solidFill>
                  <a:schemeClr val="lt2"/>
                </a:solidFill>
                <a:highlight>
                  <a:schemeClr val="accent3"/>
                </a:highlight>
              </a:defRPr>
            </a:lvl8pPr>
            <a:lvl9pPr lvl="8" rtl="0">
              <a:spcBef>
                <a:spcPts val="2100"/>
              </a:spcBef>
              <a:spcAft>
                <a:spcPts val="2100"/>
              </a:spcAft>
              <a:buClr>
                <a:schemeClr val="lt2"/>
              </a:buClr>
              <a:buSzPts val="2100"/>
              <a:buNone/>
              <a:defRPr sz="2100" b="1">
                <a:solidFill>
                  <a:schemeClr val="lt2"/>
                </a:solidFill>
                <a:highlight>
                  <a:schemeClr val="accent3"/>
                </a:highlight>
              </a:defRPr>
            </a:lvl9pPr>
          </a:lstStyle>
          <a:p>
            <a:endParaRPr/>
          </a:p>
        </p:txBody>
      </p:sp>
      <p:sp>
        <p:nvSpPr>
          <p:cNvPr id="121" name="Google Shape;121;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22" name="Google Shape;122;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23" name="Google Shape;123;p8"/>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24" name="Google Shape;124;p8"/>
          <p:cNvGrpSpPr/>
          <p:nvPr/>
        </p:nvGrpSpPr>
        <p:grpSpPr>
          <a:xfrm>
            <a:off x="11287175" y="149950"/>
            <a:ext cx="737725" cy="887475"/>
            <a:chOff x="4038950" y="1664675"/>
            <a:chExt cx="737725" cy="887475"/>
          </a:xfrm>
        </p:grpSpPr>
        <p:sp>
          <p:nvSpPr>
            <p:cNvPr id="125" name="Google Shape;125;p8"/>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6" name="Google Shape;126;p8"/>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7" name="Google Shape;127;p8"/>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128" name="Google Shape;128;p8"/>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8"/>
          <p:cNvCxnSpPr/>
          <p:nvPr/>
        </p:nvCxnSpPr>
        <p:spPr>
          <a:xfrm>
            <a:off x="3160913" y="601238"/>
            <a:ext cx="4394100" cy="0"/>
          </a:xfrm>
          <a:prstGeom prst="straightConnector1">
            <a:avLst/>
          </a:prstGeom>
          <a:noFill/>
          <a:ln w="19050" cap="flat" cmpd="sng">
            <a:solidFill>
              <a:schemeClr val="accent3"/>
            </a:solidFill>
            <a:prstDash val="solid"/>
            <a:round/>
            <a:headEnd type="none" w="med" len="med"/>
            <a:tailEnd type="none" w="med" len="med"/>
          </a:ln>
        </p:spPr>
      </p:cxnSp>
      <p:sp>
        <p:nvSpPr>
          <p:cNvPr id="132" name="Google Shape;132;p8"/>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11127815" y="6032232"/>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9788916" y="6028470"/>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9193674" y="6028470"/>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 name="Google Shape;138;p8"/>
          <p:cNvCxnSpPr/>
          <p:nvPr/>
        </p:nvCxnSpPr>
        <p:spPr>
          <a:xfrm rot="10800000">
            <a:off x="4604537" y="6221743"/>
            <a:ext cx="4394100" cy="0"/>
          </a:xfrm>
          <a:prstGeom prst="straightConnector1">
            <a:avLst/>
          </a:prstGeom>
          <a:noFill/>
          <a:ln w="19050" cap="flat" cmpd="sng">
            <a:solidFill>
              <a:schemeClr val="accent3"/>
            </a:solidFill>
            <a:prstDash val="solid"/>
            <a:round/>
            <a:headEnd type="none" w="med" len="med"/>
            <a:tailEnd type="none" w="med" len="med"/>
          </a:ln>
        </p:spPr>
      </p:cxnSp>
      <p:sp>
        <p:nvSpPr>
          <p:cNvPr id="139" name="Google Shape;139;p8"/>
          <p:cNvSpPr/>
          <p:nvPr/>
        </p:nvSpPr>
        <p:spPr>
          <a:xfrm>
            <a:off x="11179647" y="5925067"/>
            <a:ext cx="6759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9840748" y="5921305"/>
            <a:ext cx="12396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9245506" y="5921305"/>
            <a:ext cx="497400" cy="515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1413700" y="1230075"/>
            <a:ext cx="8843100" cy="4371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endParaRPr/>
          </a:p>
        </p:txBody>
      </p:sp>
      <p:sp>
        <p:nvSpPr>
          <p:cNvPr id="161" name="Google Shape;161;p10"/>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2" name="Google Shape;162;p10"/>
          <p:cNvSpPr/>
          <p:nvPr/>
        </p:nvSpPr>
        <p:spPr>
          <a:xfrm>
            <a:off x="532500" y="470775"/>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p:nvPr/>
        </p:nvSpPr>
        <p:spPr>
          <a:xfrm>
            <a:off x="1672200" y="46542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0"/>
          <p:cNvSpPr/>
          <p:nvPr/>
        </p:nvSpPr>
        <p:spPr>
          <a:xfrm>
            <a:off x="3638700" y="465425"/>
            <a:ext cx="731400" cy="731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 name="Google Shape;165;p10"/>
          <p:cNvCxnSpPr/>
          <p:nvPr/>
        </p:nvCxnSpPr>
        <p:spPr>
          <a:xfrm>
            <a:off x="4882825" y="670025"/>
            <a:ext cx="5283900" cy="0"/>
          </a:xfrm>
          <a:prstGeom prst="straightConnector1">
            <a:avLst/>
          </a:prstGeom>
          <a:noFill/>
          <a:ln w="19050" cap="flat" cmpd="sng">
            <a:solidFill>
              <a:schemeClr val="accent3"/>
            </a:solidFill>
            <a:prstDash val="solid"/>
            <a:round/>
            <a:headEnd type="none" w="med" len="med"/>
            <a:tailEnd type="none" w="med" len="med"/>
          </a:ln>
        </p:spPr>
      </p:cxnSp>
      <p:sp>
        <p:nvSpPr>
          <p:cNvPr id="166" name="Google Shape;166;p10"/>
          <p:cNvSpPr/>
          <p:nvPr/>
        </p:nvSpPr>
        <p:spPr>
          <a:xfrm>
            <a:off x="608700" y="318375"/>
            <a:ext cx="9939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1748400" y="313025"/>
            <a:ext cx="18207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3714900" y="313025"/>
            <a:ext cx="731400" cy="731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0"/>
          <p:cNvSpPr/>
          <p:nvPr/>
        </p:nvSpPr>
        <p:spPr>
          <a:xfrm>
            <a:off x="10017750" y="581357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10017750" y="4750100"/>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10093950" y="5661175"/>
            <a:ext cx="18207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a:off x="10093950" y="4597700"/>
            <a:ext cx="9939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 name="Google Shape;173;p10"/>
          <p:cNvCxnSpPr/>
          <p:nvPr/>
        </p:nvCxnSpPr>
        <p:spPr>
          <a:xfrm rot="10800000">
            <a:off x="10590900" y="1242425"/>
            <a:ext cx="0" cy="3110100"/>
          </a:xfrm>
          <a:prstGeom prst="straightConnector1">
            <a:avLst/>
          </a:prstGeom>
          <a:noFill/>
          <a:ln w="19050" cap="flat" cmpd="sng">
            <a:solidFill>
              <a:schemeClr val="accent3"/>
            </a:solidFill>
            <a:prstDash val="solid"/>
            <a:round/>
            <a:headEnd type="none" w="med" len="med"/>
            <a:tailEnd type="none" w="med" len="med"/>
          </a:ln>
        </p:spPr>
      </p:cxnSp>
      <p:cxnSp>
        <p:nvCxnSpPr>
          <p:cNvPr id="174" name="Google Shape;174;p10"/>
          <p:cNvCxnSpPr/>
          <p:nvPr/>
        </p:nvCxnSpPr>
        <p:spPr>
          <a:xfrm>
            <a:off x="11308200" y="5106200"/>
            <a:ext cx="735300" cy="0"/>
          </a:xfrm>
          <a:prstGeom prst="straightConnector1">
            <a:avLst/>
          </a:prstGeom>
          <a:noFill/>
          <a:ln w="19050" cap="flat" cmpd="sng">
            <a:solidFill>
              <a:schemeClr val="accent3"/>
            </a:solidFill>
            <a:prstDash val="solid"/>
            <a:round/>
            <a:headEnd type="none" w="med" len="med"/>
            <a:tailEnd type="none" w="med" len="med"/>
          </a:ln>
        </p:spPr>
      </p:cxnSp>
      <p:cxnSp>
        <p:nvCxnSpPr>
          <p:cNvPr id="175" name="Google Shape;175;p10"/>
          <p:cNvCxnSpPr/>
          <p:nvPr/>
        </p:nvCxnSpPr>
        <p:spPr>
          <a:xfrm rot="10800000">
            <a:off x="548375" y="6179275"/>
            <a:ext cx="9046800" cy="0"/>
          </a:xfrm>
          <a:prstGeom prst="straightConnector1">
            <a:avLst/>
          </a:prstGeom>
          <a:noFill/>
          <a:ln w="19050" cap="flat" cmpd="sng">
            <a:solidFill>
              <a:schemeClr val="accent3"/>
            </a:solidFill>
            <a:prstDash val="solid"/>
            <a:round/>
            <a:headEnd type="none" w="med" len="med"/>
            <a:tailEnd type="none" w="med" len="med"/>
          </a:ln>
        </p:spPr>
      </p:cxnSp>
      <p:grpSp>
        <p:nvGrpSpPr>
          <p:cNvPr id="176" name="Google Shape;176;p10"/>
          <p:cNvGrpSpPr/>
          <p:nvPr/>
        </p:nvGrpSpPr>
        <p:grpSpPr>
          <a:xfrm>
            <a:off x="10195775" y="343650"/>
            <a:ext cx="737725" cy="887475"/>
            <a:chOff x="4038950" y="1664675"/>
            <a:chExt cx="737725" cy="887475"/>
          </a:xfrm>
        </p:grpSpPr>
        <p:sp>
          <p:nvSpPr>
            <p:cNvPr id="177" name="Google Shape;177;p10"/>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8" name="Google Shape;178;p10"/>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9" name="Google Shape;179;p10"/>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0"/>
        <p:cNvGrpSpPr/>
        <p:nvPr/>
      </p:nvGrpSpPr>
      <p:grpSpPr>
        <a:xfrm>
          <a:off x="0" y="0"/>
          <a:ext cx="0" cy="0"/>
          <a:chOff x="0" y="0"/>
          <a:chExt cx="0" cy="0"/>
        </a:xfrm>
      </p:grpSpPr>
      <p:sp>
        <p:nvSpPr>
          <p:cNvPr id="181" name="Google Shape;181;p11"/>
          <p:cNvSpPr txBox="1">
            <a:spLocks noGrp="1"/>
          </p:cNvSpPr>
          <p:nvPr>
            <p:ph type="subTitle" idx="1"/>
          </p:nvPr>
        </p:nvSpPr>
        <p:spPr>
          <a:xfrm>
            <a:off x="1217558" y="2071460"/>
            <a:ext cx="9755100" cy="5013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1800"/>
              <a:buNone/>
              <a:defRPr sz="1800" b="1">
                <a:solidFill>
                  <a:schemeClr val="lt2"/>
                </a:solidFill>
                <a:highlight>
                  <a:schemeClr val="accent3"/>
                </a:highlight>
              </a:defRPr>
            </a:lvl1pPr>
            <a:lvl2pPr lvl="1" rtl="0">
              <a:spcBef>
                <a:spcPts val="2100"/>
              </a:spcBef>
              <a:spcAft>
                <a:spcPts val="0"/>
              </a:spcAft>
              <a:buClr>
                <a:schemeClr val="lt2"/>
              </a:buClr>
              <a:buSzPts val="1800"/>
              <a:buNone/>
              <a:defRPr sz="1800" b="1">
                <a:solidFill>
                  <a:schemeClr val="lt2"/>
                </a:solidFill>
                <a:highlight>
                  <a:schemeClr val="accent3"/>
                </a:highlight>
              </a:defRPr>
            </a:lvl2pPr>
            <a:lvl3pPr lvl="2" rtl="0">
              <a:spcBef>
                <a:spcPts val="2100"/>
              </a:spcBef>
              <a:spcAft>
                <a:spcPts val="0"/>
              </a:spcAft>
              <a:buClr>
                <a:schemeClr val="lt2"/>
              </a:buClr>
              <a:buSzPts val="1800"/>
              <a:buNone/>
              <a:defRPr sz="1800" b="1">
                <a:solidFill>
                  <a:schemeClr val="lt2"/>
                </a:solidFill>
                <a:highlight>
                  <a:schemeClr val="accent3"/>
                </a:highlight>
              </a:defRPr>
            </a:lvl3pPr>
            <a:lvl4pPr lvl="3" rtl="0">
              <a:spcBef>
                <a:spcPts val="2100"/>
              </a:spcBef>
              <a:spcAft>
                <a:spcPts val="0"/>
              </a:spcAft>
              <a:buClr>
                <a:schemeClr val="lt2"/>
              </a:buClr>
              <a:buSzPts val="1800"/>
              <a:buNone/>
              <a:defRPr sz="1800" b="1">
                <a:solidFill>
                  <a:schemeClr val="lt2"/>
                </a:solidFill>
                <a:highlight>
                  <a:schemeClr val="accent3"/>
                </a:highlight>
              </a:defRPr>
            </a:lvl4pPr>
            <a:lvl5pPr lvl="4" rtl="0">
              <a:spcBef>
                <a:spcPts val="2100"/>
              </a:spcBef>
              <a:spcAft>
                <a:spcPts val="0"/>
              </a:spcAft>
              <a:buClr>
                <a:schemeClr val="lt2"/>
              </a:buClr>
              <a:buSzPts val="1800"/>
              <a:buNone/>
              <a:defRPr sz="1800" b="1">
                <a:solidFill>
                  <a:schemeClr val="lt2"/>
                </a:solidFill>
                <a:highlight>
                  <a:schemeClr val="accent3"/>
                </a:highlight>
              </a:defRPr>
            </a:lvl5pPr>
            <a:lvl6pPr lvl="5" rtl="0">
              <a:spcBef>
                <a:spcPts val="2100"/>
              </a:spcBef>
              <a:spcAft>
                <a:spcPts val="0"/>
              </a:spcAft>
              <a:buClr>
                <a:schemeClr val="lt2"/>
              </a:buClr>
              <a:buSzPts val="1800"/>
              <a:buNone/>
              <a:defRPr sz="1800" b="1">
                <a:solidFill>
                  <a:schemeClr val="lt2"/>
                </a:solidFill>
                <a:highlight>
                  <a:schemeClr val="accent3"/>
                </a:highlight>
              </a:defRPr>
            </a:lvl6pPr>
            <a:lvl7pPr lvl="6" rtl="0">
              <a:spcBef>
                <a:spcPts val="2100"/>
              </a:spcBef>
              <a:spcAft>
                <a:spcPts val="0"/>
              </a:spcAft>
              <a:buClr>
                <a:schemeClr val="lt2"/>
              </a:buClr>
              <a:buSzPts val="1800"/>
              <a:buNone/>
              <a:defRPr sz="1800" b="1">
                <a:solidFill>
                  <a:schemeClr val="lt2"/>
                </a:solidFill>
                <a:highlight>
                  <a:schemeClr val="accent3"/>
                </a:highlight>
              </a:defRPr>
            </a:lvl7pPr>
            <a:lvl8pPr lvl="7" rtl="0">
              <a:spcBef>
                <a:spcPts val="2100"/>
              </a:spcBef>
              <a:spcAft>
                <a:spcPts val="0"/>
              </a:spcAft>
              <a:buClr>
                <a:schemeClr val="lt2"/>
              </a:buClr>
              <a:buSzPts val="1800"/>
              <a:buNone/>
              <a:defRPr sz="1800" b="1">
                <a:solidFill>
                  <a:schemeClr val="lt2"/>
                </a:solidFill>
                <a:highlight>
                  <a:schemeClr val="accent3"/>
                </a:highlight>
              </a:defRPr>
            </a:lvl8pPr>
            <a:lvl9pPr lvl="8" rtl="0">
              <a:spcBef>
                <a:spcPts val="2100"/>
              </a:spcBef>
              <a:spcAft>
                <a:spcPts val="2100"/>
              </a:spcAft>
              <a:buClr>
                <a:schemeClr val="lt2"/>
              </a:buClr>
              <a:buSzPts val="1800"/>
              <a:buNone/>
              <a:defRPr sz="1800" b="1">
                <a:solidFill>
                  <a:schemeClr val="lt2"/>
                </a:solidFill>
                <a:highlight>
                  <a:schemeClr val="accent3"/>
                </a:highlight>
              </a:defRPr>
            </a:lvl9pPr>
          </a:lstStyle>
          <a:p>
            <a:endParaRPr/>
          </a:p>
        </p:txBody>
      </p:sp>
      <p:sp>
        <p:nvSpPr>
          <p:cNvPr id="182" name="Google Shape;182;p11"/>
          <p:cNvSpPr txBox="1">
            <a:spLocks noGrp="1"/>
          </p:cNvSpPr>
          <p:nvPr>
            <p:ph type="subTitle" idx="2"/>
          </p:nvPr>
        </p:nvSpPr>
        <p:spPr>
          <a:xfrm>
            <a:off x="1217558" y="3397185"/>
            <a:ext cx="9755100" cy="5013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1800"/>
              <a:buNone/>
              <a:defRPr sz="1800" b="1">
                <a:solidFill>
                  <a:schemeClr val="lt2"/>
                </a:solidFill>
                <a:highlight>
                  <a:schemeClr val="accent3"/>
                </a:highlight>
              </a:defRPr>
            </a:lvl1pPr>
            <a:lvl2pPr lvl="1" rtl="0">
              <a:spcBef>
                <a:spcPts val="2100"/>
              </a:spcBef>
              <a:spcAft>
                <a:spcPts val="0"/>
              </a:spcAft>
              <a:buClr>
                <a:schemeClr val="lt2"/>
              </a:buClr>
              <a:buSzPts val="1800"/>
              <a:buNone/>
              <a:defRPr sz="1800" b="1">
                <a:solidFill>
                  <a:schemeClr val="lt2"/>
                </a:solidFill>
                <a:highlight>
                  <a:schemeClr val="accent3"/>
                </a:highlight>
              </a:defRPr>
            </a:lvl2pPr>
            <a:lvl3pPr lvl="2" rtl="0">
              <a:spcBef>
                <a:spcPts val="2100"/>
              </a:spcBef>
              <a:spcAft>
                <a:spcPts val="0"/>
              </a:spcAft>
              <a:buClr>
                <a:schemeClr val="lt2"/>
              </a:buClr>
              <a:buSzPts val="1800"/>
              <a:buNone/>
              <a:defRPr sz="1800" b="1">
                <a:solidFill>
                  <a:schemeClr val="lt2"/>
                </a:solidFill>
                <a:highlight>
                  <a:schemeClr val="accent3"/>
                </a:highlight>
              </a:defRPr>
            </a:lvl3pPr>
            <a:lvl4pPr lvl="3" rtl="0">
              <a:spcBef>
                <a:spcPts val="2100"/>
              </a:spcBef>
              <a:spcAft>
                <a:spcPts val="0"/>
              </a:spcAft>
              <a:buClr>
                <a:schemeClr val="lt2"/>
              </a:buClr>
              <a:buSzPts val="1800"/>
              <a:buNone/>
              <a:defRPr sz="1800" b="1">
                <a:solidFill>
                  <a:schemeClr val="lt2"/>
                </a:solidFill>
                <a:highlight>
                  <a:schemeClr val="accent3"/>
                </a:highlight>
              </a:defRPr>
            </a:lvl4pPr>
            <a:lvl5pPr lvl="4" rtl="0">
              <a:spcBef>
                <a:spcPts val="2100"/>
              </a:spcBef>
              <a:spcAft>
                <a:spcPts val="0"/>
              </a:spcAft>
              <a:buClr>
                <a:schemeClr val="lt2"/>
              </a:buClr>
              <a:buSzPts val="1800"/>
              <a:buNone/>
              <a:defRPr sz="1800" b="1">
                <a:solidFill>
                  <a:schemeClr val="lt2"/>
                </a:solidFill>
                <a:highlight>
                  <a:schemeClr val="accent3"/>
                </a:highlight>
              </a:defRPr>
            </a:lvl5pPr>
            <a:lvl6pPr lvl="5" rtl="0">
              <a:spcBef>
                <a:spcPts val="2100"/>
              </a:spcBef>
              <a:spcAft>
                <a:spcPts val="0"/>
              </a:spcAft>
              <a:buClr>
                <a:schemeClr val="lt2"/>
              </a:buClr>
              <a:buSzPts val="1800"/>
              <a:buNone/>
              <a:defRPr sz="1800" b="1">
                <a:solidFill>
                  <a:schemeClr val="lt2"/>
                </a:solidFill>
                <a:highlight>
                  <a:schemeClr val="accent3"/>
                </a:highlight>
              </a:defRPr>
            </a:lvl6pPr>
            <a:lvl7pPr lvl="6" rtl="0">
              <a:spcBef>
                <a:spcPts val="2100"/>
              </a:spcBef>
              <a:spcAft>
                <a:spcPts val="0"/>
              </a:spcAft>
              <a:buClr>
                <a:schemeClr val="lt2"/>
              </a:buClr>
              <a:buSzPts val="1800"/>
              <a:buNone/>
              <a:defRPr sz="1800" b="1">
                <a:solidFill>
                  <a:schemeClr val="lt2"/>
                </a:solidFill>
                <a:highlight>
                  <a:schemeClr val="accent3"/>
                </a:highlight>
              </a:defRPr>
            </a:lvl7pPr>
            <a:lvl8pPr lvl="7" rtl="0">
              <a:spcBef>
                <a:spcPts val="2100"/>
              </a:spcBef>
              <a:spcAft>
                <a:spcPts val="0"/>
              </a:spcAft>
              <a:buClr>
                <a:schemeClr val="lt2"/>
              </a:buClr>
              <a:buSzPts val="1800"/>
              <a:buNone/>
              <a:defRPr sz="1800" b="1">
                <a:solidFill>
                  <a:schemeClr val="lt2"/>
                </a:solidFill>
                <a:highlight>
                  <a:schemeClr val="accent3"/>
                </a:highlight>
              </a:defRPr>
            </a:lvl8pPr>
            <a:lvl9pPr lvl="8" rtl="0">
              <a:spcBef>
                <a:spcPts val="2100"/>
              </a:spcBef>
              <a:spcAft>
                <a:spcPts val="2100"/>
              </a:spcAft>
              <a:buClr>
                <a:schemeClr val="lt2"/>
              </a:buClr>
              <a:buSzPts val="1800"/>
              <a:buNone/>
              <a:defRPr sz="1800" b="1">
                <a:solidFill>
                  <a:schemeClr val="lt2"/>
                </a:solidFill>
                <a:highlight>
                  <a:schemeClr val="accent3"/>
                </a:highlight>
              </a:defRPr>
            </a:lvl9pPr>
          </a:lstStyle>
          <a:p>
            <a:endParaRPr/>
          </a:p>
        </p:txBody>
      </p:sp>
      <p:sp>
        <p:nvSpPr>
          <p:cNvPr id="183" name="Google Shape;183;p11"/>
          <p:cNvSpPr txBox="1">
            <a:spLocks noGrp="1"/>
          </p:cNvSpPr>
          <p:nvPr>
            <p:ph type="subTitle" idx="3"/>
          </p:nvPr>
        </p:nvSpPr>
        <p:spPr>
          <a:xfrm>
            <a:off x="1217558" y="4722911"/>
            <a:ext cx="9755100" cy="5013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1800"/>
              <a:buNone/>
              <a:defRPr sz="1800" b="1">
                <a:solidFill>
                  <a:schemeClr val="lt2"/>
                </a:solidFill>
                <a:highlight>
                  <a:schemeClr val="accent3"/>
                </a:highlight>
              </a:defRPr>
            </a:lvl1pPr>
            <a:lvl2pPr lvl="1" rtl="0">
              <a:spcBef>
                <a:spcPts val="2100"/>
              </a:spcBef>
              <a:spcAft>
                <a:spcPts val="0"/>
              </a:spcAft>
              <a:buClr>
                <a:schemeClr val="lt2"/>
              </a:buClr>
              <a:buSzPts val="1800"/>
              <a:buNone/>
              <a:defRPr sz="1800" b="1">
                <a:solidFill>
                  <a:schemeClr val="lt2"/>
                </a:solidFill>
                <a:highlight>
                  <a:schemeClr val="accent3"/>
                </a:highlight>
              </a:defRPr>
            </a:lvl2pPr>
            <a:lvl3pPr lvl="2" rtl="0">
              <a:spcBef>
                <a:spcPts val="2100"/>
              </a:spcBef>
              <a:spcAft>
                <a:spcPts val="0"/>
              </a:spcAft>
              <a:buClr>
                <a:schemeClr val="lt2"/>
              </a:buClr>
              <a:buSzPts val="1800"/>
              <a:buNone/>
              <a:defRPr sz="1800" b="1">
                <a:solidFill>
                  <a:schemeClr val="lt2"/>
                </a:solidFill>
                <a:highlight>
                  <a:schemeClr val="accent3"/>
                </a:highlight>
              </a:defRPr>
            </a:lvl3pPr>
            <a:lvl4pPr lvl="3" rtl="0">
              <a:spcBef>
                <a:spcPts val="2100"/>
              </a:spcBef>
              <a:spcAft>
                <a:spcPts val="0"/>
              </a:spcAft>
              <a:buClr>
                <a:schemeClr val="lt2"/>
              </a:buClr>
              <a:buSzPts val="1800"/>
              <a:buNone/>
              <a:defRPr sz="1800" b="1">
                <a:solidFill>
                  <a:schemeClr val="lt2"/>
                </a:solidFill>
                <a:highlight>
                  <a:schemeClr val="accent3"/>
                </a:highlight>
              </a:defRPr>
            </a:lvl4pPr>
            <a:lvl5pPr lvl="4" rtl="0">
              <a:spcBef>
                <a:spcPts val="2100"/>
              </a:spcBef>
              <a:spcAft>
                <a:spcPts val="0"/>
              </a:spcAft>
              <a:buClr>
                <a:schemeClr val="lt2"/>
              </a:buClr>
              <a:buSzPts val="1800"/>
              <a:buNone/>
              <a:defRPr sz="1800" b="1">
                <a:solidFill>
                  <a:schemeClr val="lt2"/>
                </a:solidFill>
                <a:highlight>
                  <a:schemeClr val="accent3"/>
                </a:highlight>
              </a:defRPr>
            </a:lvl5pPr>
            <a:lvl6pPr lvl="5" rtl="0">
              <a:spcBef>
                <a:spcPts val="2100"/>
              </a:spcBef>
              <a:spcAft>
                <a:spcPts val="0"/>
              </a:spcAft>
              <a:buClr>
                <a:schemeClr val="lt2"/>
              </a:buClr>
              <a:buSzPts val="1800"/>
              <a:buNone/>
              <a:defRPr sz="1800" b="1">
                <a:solidFill>
                  <a:schemeClr val="lt2"/>
                </a:solidFill>
                <a:highlight>
                  <a:schemeClr val="accent3"/>
                </a:highlight>
              </a:defRPr>
            </a:lvl6pPr>
            <a:lvl7pPr lvl="6" rtl="0">
              <a:spcBef>
                <a:spcPts val="2100"/>
              </a:spcBef>
              <a:spcAft>
                <a:spcPts val="0"/>
              </a:spcAft>
              <a:buClr>
                <a:schemeClr val="lt2"/>
              </a:buClr>
              <a:buSzPts val="1800"/>
              <a:buNone/>
              <a:defRPr sz="1800" b="1">
                <a:solidFill>
                  <a:schemeClr val="lt2"/>
                </a:solidFill>
                <a:highlight>
                  <a:schemeClr val="accent3"/>
                </a:highlight>
              </a:defRPr>
            </a:lvl7pPr>
            <a:lvl8pPr lvl="7" rtl="0">
              <a:spcBef>
                <a:spcPts val="2100"/>
              </a:spcBef>
              <a:spcAft>
                <a:spcPts val="0"/>
              </a:spcAft>
              <a:buClr>
                <a:schemeClr val="lt2"/>
              </a:buClr>
              <a:buSzPts val="1800"/>
              <a:buNone/>
              <a:defRPr sz="1800" b="1">
                <a:solidFill>
                  <a:schemeClr val="lt2"/>
                </a:solidFill>
                <a:highlight>
                  <a:schemeClr val="accent3"/>
                </a:highlight>
              </a:defRPr>
            </a:lvl8pPr>
            <a:lvl9pPr lvl="8" rtl="0">
              <a:spcBef>
                <a:spcPts val="2100"/>
              </a:spcBef>
              <a:spcAft>
                <a:spcPts val="2100"/>
              </a:spcAft>
              <a:buClr>
                <a:schemeClr val="lt2"/>
              </a:buClr>
              <a:buSzPts val="1800"/>
              <a:buNone/>
              <a:defRPr sz="1800" b="1">
                <a:solidFill>
                  <a:schemeClr val="lt2"/>
                </a:solidFill>
                <a:highlight>
                  <a:schemeClr val="accent3"/>
                </a:highlight>
              </a:defRPr>
            </a:lvl9pPr>
          </a:lstStyle>
          <a:p>
            <a:endParaRPr/>
          </a:p>
        </p:txBody>
      </p:sp>
      <p:sp>
        <p:nvSpPr>
          <p:cNvPr id="184" name="Google Shape;184;p11"/>
          <p:cNvSpPr txBox="1">
            <a:spLocks noGrp="1"/>
          </p:cNvSpPr>
          <p:nvPr>
            <p:ph type="title"/>
          </p:nvPr>
        </p:nvSpPr>
        <p:spPr>
          <a:xfrm>
            <a:off x="1217550" y="1132562"/>
            <a:ext cx="9755100" cy="6306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85" name="Google Shape;185;p11"/>
          <p:cNvSpPr txBox="1">
            <a:spLocks noGrp="1"/>
          </p:cNvSpPr>
          <p:nvPr>
            <p:ph type="body" idx="4"/>
          </p:nvPr>
        </p:nvSpPr>
        <p:spPr>
          <a:xfrm>
            <a:off x="1217550" y="2433230"/>
            <a:ext cx="9755100" cy="7641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86" name="Google Shape;186;p11"/>
          <p:cNvSpPr txBox="1">
            <a:spLocks noGrp="1"/>
          </p:cNvSpPr>
          <p:nvPr>
            <p:ph type="body" idx="5"/>
          </p:nvPr>
        </p:nvSpPr>
        <p:spPr>
          <a:xfrm>
            <a:off x="1217550" y="3749512"/>
            <a:ext cx="9755100" cy="7629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87" name="Google Shape;187;p11"/>
          <p:cNvSpPr txBox="1">
            <a:spLocks noGrp="1"/>
          </p:cNvSpPr>
          <p:nvPr>
            <p:ph type="body" idx="6"/>
          </p:nvPr>
        </p:nvSpPr>
        <p:spPr>
          <a:xfrm>
            <a:off x="1217550" y="5064309"/>
            <a:ext cx="9756900" cy="7629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88" name="Google Shape;188;p11"/>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9" name="Google Shape;189;p11"/>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2" name="Google Shape;192;p11"/>
          <p:cNvCxnSpPr/>
          <p:nvPr/>
        </p:nvCxnSpPr>
        <p:spPr>
          <a:xfrm>
            <a:off x="3160913" y="601238"/>
            <a:ext cx="4394100" cy="0"/>
          </a:xfrm>
          <a:prstGeom prst="straightConnector1">
            <a:avLst/>
          </a:prstGeom>
          <a:noFill/>
          <a:ln w="19050" cap="flat" cmpd="sng">
            <a:solidFill>
              <a:schemeClr val="accent3"/>
            </a:solidFill>
            <a:prstDash val="solid"/>
            <a:round/>
            <a:headEnd type="none" w="med" len="med"/>
            <a:tailEnd type="none" w="med" len="med"/>
          </a:ln>
        </p:spPr>
      </p:cxnSp>
      <p:sp>
        <p:nvSpPr>
          <p:cNvPr id="193" name="Google Shape;193;p11"/>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11127815" y="6032232"/>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9788916" y="6028470"/>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9193674" y="6028470"/>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11"/>
          <p:cNvCxnSpPr/>
          <p:nvPr/>
        </p:nvCxnSpPr>
        <p:spPr>
          <a:xfrm rot="10800000">
            <a:off x="4604537" y="6221743"/>
            <a:ext cx="4394100" cy="0"/>
          </a:xfrm>
          <a:prstGeom prst="straightConnector1">
            <a:avLst/>
          </a:prstGeom>
          <a:noFill/>
          <a:ln w="19050" cap="flat" cmpd="sng">
            <a:solidFill>
              <a:schemeClr val="accent3"/>
            </a:solidFill>
            <a:prstDash val="solid"/>
            <a:round/>
            <a:headEnd type="none" w="med" len="med"/>
            <a:tailEnd type="none" w="med" len="med"/>
          </a:ln>
        </p:spPr>
      </p:cxnSp>
      <p:sp>
        <p:nvSpPr>
          <p:cNvPr id="200" name="Google Shape;200;p11"/>
          <p:cNvSpPr/>
          <p:nvPr/>
        </p:nvSpPr>
        <p:spPr>
          <a:xfrm>
            <a:off x="11179647" y="5925067"/>
            <a:ext cx="6759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9840748" y="5921305"/>
            <a:ext cx="12396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9245506" y="5921305"/>
            <a:ext cx="497400" cy="515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1"/>
          <p:cNvGrpSpPr/>
          <p:nvPr/>
        </p:nvGrpSpPr>
        <p:grpSpPr>
          <a:xfrm>
            <a:off x="11287175" y="149950"/>
            <a:ext cx="737725" cy="887475"/>
            <a:chOff x="4038950" y="1664675"/>
            <a:chExt cx="737725" cy="887475"/>
          </a:xfrm>
        </p:grpSpPr>
        <p:sp>
          <p:nvSpPr>
            <p:cNvPr id="204" name="Google Shape;204;p11"/>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5" name="Google Shape;205;p11"/>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6" name="Google Shape;206;p11"/>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cxnSp>
        <p:nvCxnSpPr>
          <p:cNvPr id="207" name="Google Shape;207;p11"/>
          <p:cNvCxnSpPr/>
          <p:nvPr/>
        </p:nvCxnSpPr>
        <p:spPr>
          <a:xfrm rot="10800000">
            <a:off x="683750" y="1321375"/>
            <a:ext cx="0" cy="481590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276"/>
        <p:cNvGrpSpPr/>
        <p:nvPr/>
      </p:nvGrpSpPr>
      <p:grpSpPr>
        <a:xfrm>
          <a:off x="0" y="0"/>
          <a:ext cx="0" cy="0"/>
          <a:chOff x="0" y="0"/>
          <a:chExt cx="0" cy="0"/>
        </a:xfrm>
      </p:grpSpPr>
      <p:sp>
        <p:nvSpPr>
          <p:cNvPr id="277" name="Google Shape;277;p15"/>
          <p:cNvSpPr/>
          <p:nvPr/>
        </p:nvSpPr>
        <p:spPr>
          <a:xfrm>
            <a:off x="241675" y="666675"/>
            <a:ext cx="11332800" cy="58932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494685" y="392025"/>
            <a:ext cx="11332800" cy="58932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txBox="1">
            <a:spLocks noGrp="1"/>
          </p:cNvSpPr>
          <p:nvPr>
            <p:ph type="subTitle" idx="1"/>
          </p:nvPr>
        </p:nvSpPr>
        <p:spPr>
          <a:xfrm>
            <a:off x="1240925" y="2045838"/>
            <a:ext cx="29313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000"/>
              <a:buNone/>
              <a:defRPr sz="2000" b="1">
                <a:solidFill>
                  <a:schemeClr val="lt2"/>
                </a:solidFill>
                <a:highlight>
                  <a:schemeClr val="accent3"/>
                </a:highlight>
              </a:defRPr>
            </a:lvl1pPr>
            <a:lvl2pPr lvl="1" rtl="0">
              <a:spcBef>
                <a:spcPts val="2100"/>
              </a:spcBef>
              <a:spcAft>
                <a:spcPts val="0"/>
              </a:spcAft>
              <a:buClr>
                <a:schemeClr val="lt2"/>
              </a:buClr>
              <a:buSzPts val="2000"/>
              <a:buNone/>
              <a:defRPr sz="2000" b="1">
                <a:solidFill>
                  <a:schemeClr val="lt2"/>
                </a:solidFill>
                <a:highlight>
                  <a:schemeClr val="accent3"/>
                </a:highlight>
              </a:defRPr>
            </a:lvl2pPr>
            <a:lvl3pPr lvl="2" rtl="0">
              <a:spcBef>
                <a:spcPts val="2100"/>
              </a:spcBef>
              <a:spcAft>
                <a:spcPts val="0"/>
              </a:spcAft>
              <a:buClr>
                <a:schemeClr val="lt2"/>
              </a:buClr>
              <a:buSzPts val="2000"/>
              <a:buNone/>
              <a:defRPr sz="2000" b="1">
                <a:solidFill>
                  <a:schemeClr val="lt2"/>
                </a:solidFill>
                <a:highlight>
                  <a:schemeClr val="accent3"/>
                </a:highlight>
              </a:defRPr>
            </a:lvl3pPr>
            <a:lvl4pPr lvl="3" rtl="0">
              <a:spcBef>
                <a:spcPts val="2100"/>
              </a:spcBef>
              <a:spcAft>
                <a:spcPts val="0"/>
              </a:spcAft>
              <a:buClr>
                <a:schemeClr val="lt2"/>
              </a:buClr>
              <a:buSzPts val="2000"/>
              <a:buNone/>
              <a:defRPr sz="2000" b="1">
                <a:solidFill>
                  <a:schemeClr val="lt2"/>
                </a:solidFill>
                <a:highlight>
                  <a:schemeClr val="accent3"/>
                </a:highlight>
              </a:defRPr>
            </a:lvl4pPr>
            <a:lvl5pPr lvl="4" rtl="0">
              <a:spcBef>
                <a:spcPts val="2100"/>
              </a:spcBef>
              <a:spcAft>
                <a:spcPts val="0"/>
              </a:spcAft>
              <a:buClr>
                <a:schemeClr val="lt2"/>
              </a:buClr>
              <a:buSzPts val="2000"/>
              <a:buNone/>
              <a:defRPr sz="2000" b="1">
                <a:solidFill>
                  <a:schemeClr val="lt2"/>
                </a:solidFill>
                <a:highlight>
                  <a:schemeClr val="accent3"/>
                </a:highlight>
              </a:defRPr>
            </a:lvl5pPr>
            <a:lvl6pPr lvl="5" rtl="0">
              <a:spcBef>
                <a:spcPts val="2100"/>
              </a:spcBef>
              <a:spcAft>
                <a:spcPts val="0"/>
              </a:spcAft>
              <a:buClr>
                <a:schemeClr val="lt2"/>
              </a:buClr>
              <a:buSzPts val="2000"/>
              <a:buNone/>
              <a:defRPr sz="2000" b="1">
                <a:solidFill>
                  <a:schemeClr val="lt2"/>
                </a:solidFill>
                <a:highlight>
                  <a:schemeClr val="accent3"/>
                </a:highlight>
              </a:defRPr>
            </a:lvl6pPr>
            <a:lvl7pPr lvl="6" rtl="0">
              <a:spcBef>
                <a:spcPts val="2100"/>
              </a:spcBef>
              <a:spcAft>
                <a:spcPts val="0"/>
              </a:spcAft>
              <a:buClr>
                <a:schemeClr val="lt2"/>
              </a:buClr>
              <a:buSzPts val="2000"/>
              <a:buNone/>
              <a:defRPr sz="2000" b="1">
                <a:solidFill>
                  <a:schemeClr val="lt2"/>
                </a:solidFill>
                <a:highlight>
                  <a:schemeClr val="accent3"/>
                </a:highlight>
              </a:defRPr>
            </a:lvl7pPr>
            <a:lvl8pPr lvl="7" rtl="0">
              <a:spcBef>
                <a:spcPts val="2100"/>
              </a:spcBef>
              <a:spcAft>
                <a:spcPts val="0"/>
              </a:spcAft>
              <a:buClr>
                <a:schemeClr val="lt2"/>
              </a:buClr>
              <a:buSzPts val="2000"/>
              <a:buNone/>
              <a:defRPr sz="2000" b="1">
                <a:solidFill>
                  <a:schemeClr val="lt2"/>
                </a:solidFill>
                <a:highlight>
                  <a:schemeClr val="accent3"/>
                </a:highlight>
              </a:defRPr>
            </a:lvl8pPr>
            <a:lvl9pPr lvl="8" rtl="0">
              <a:spcBef>
                <a:spcPts val="2100"/>
              </a:spcBef>
              <a:spcAft>
                <a:spcPts val="2100"/>
              </a:spcAft>
              <a:buClr>
                <a:schemeClr val="lt2"/>
              </a:buClr>
              <a:buSzPts val="2000"/>
              <a:buNone/>
              <a:defRPr sz="2000" b="1">
                <a:solidFill>
                  <a:schemeClr val="lt2"/>
                </a:solidFill>
                <a:highlight>
                  <a:schemeClr val="accent3"/>
                </a:highlight>
              </a:defRPr>
            </a:lvl9pPr>
          </a:lstStyle>
          <a:p>
            <a:endParaRPr/>
          </a:p>
        </p:txBody>
      </p:sp>
      <p:sp>
        <p:nvSpPr>
          <p:cNvPr id="280" name="Google Shape;280;p15"/>
          <p:cNvSpPr txBox="1">
            <a:spLocks noGrp="1"/>
          </p:cNvSpPr>
          <p:nvPr>
            <p:ph type="subTitle" idx="2"/>
          </p:nvPr>
        </p:nvSpPr>
        <p:spPr>
          <a:xfrm>
            <a:off x="1240925" y="3902562"/>
            <a:ext cx="29313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000"/>
              <a:buNone/>
              <a:defRPr sz="2000" b="1">
                <a:solidFill>
                  <a:schemeClr val="lt2"/>
                </a:solidFill>
                <a:highlight>
                  <a:schemeClr val="accent3"/>
                </a:highlight>
              </a:defRPr>
            </a:lvl1pPr>
            <a:lvl2pPr lvl="1" rtl="0">
              <a:spcBef>
                <a:spcPts val="2100"/>
              </a:spcBef>
              <a:spcAft>
                <a:spcPts val="0"/>
              </a:spcAft>
              <a:buClr>
                <a:schemeClr val="lt2"/>
              </a:buClr>
              <a:buSzPts val="2000"/>
              <a:buNone/>
              <a:defRPr sz="2000" b="1">
                <a:solidFill>
                  <a:schemeClr val="lt2"/>
                </a:solidFill>
                <a:highlight>
                  <a:schemeClr val="accent3"/>
                </a:highlight>
              </a:defRPr>
            </a:lvl2pPr>
            <a:lvl3pPr lvl="2" rtl="0">
              <a:spcBef>
                <a:spcPts val="2100"/>
              </a:spcBef>
              <a:spcAft>
                <a:spcPts val="0"/>
              </a:spcAft>
              <a:buClr>
                <a:schemeClr val="lt2"/>
              </a:buClr>
              <a:buSzPts val="2000"/>
              <a:buNone/>
              <a:defRPr sz="2000" b="1">
                <a:solidFill>
                  <a:schemeClr val="lt2"/>
                </a:solidFill>
                <a:highlight>
                  <a:schemeClr val="accent3"/>
                </a:highlight>
              </a:defRPr>
            </a:lvl3pPr>
            <a:lvl4pPr lvl="3" rtl="0">
              <a:spcBef>
                <a:spcPts val="2100"/>
              </a:spcBef>
              <a:spcAft>
                <a:spcPts val="0"/>
              </a:spcAft>
              <a:buClr>
                <a:schemeClr val="lt2"/>
              </a:buClr>
              <a:buSzPts val="2000"/>
              <a:buNone/>
              <a:defRPr sz="2000" b="1">
                <a:solidFill>
                  <a:schemeClr val="lt2"/>
                </a:solidFill>
                <a:highlight>
                  <a:schemeClr val="accent3"/>
                </a:highlight>
              </a:defRPr>
            </a:lvl4pPr>
            <a:lvl5pPr lvl="4" rtl="0">
              <a:spcBef>
                <a:spcPts val="2100"/>
              </a:spcBef>
              <a:spcAft>
                <a:spcPts val="0"/>
              </a:spcAft>
              <a:buClr>
                <a:schemeClr val="lt2"/>
              </a:buClr>
              <a:buSzPts val="2000"/>
              <a:buNone/>
              <a:defRPr sz="2000" b="1">
                <a:solidFill>
                  <a:schemeClr val="lt2"/>
                </a:solidFill>
                <a:highlight>
                  <a:schemeClr val="accent3"/>
                </a:highlight>
              </a:defRPr>
            </a:lvl5pPr>
            <a:lvl6pPr lvl="5" rtl="0">
              <a:spcBef>
                <a:spcPts val="2100"/>
              </a:spcBef>
              <a:spcAft>
                <a:spcPts val="0"/>
              </a:spcAft>
              <a:buClr>
                <a:schemeClr val="lt2"/>
              </a:buClr>
              <a:buSzPts val="2000"/>
              <a:buNone/>
              <a:defRPr sz="2000" b="1">
                <a:solidFill>
                  <a:schemeClr val="lt2"/>
                </a:solidFill>
                <a:highlight>
                  <a:schemeClr val="accent3"/>
                </a:highlight>
              </a:defRPr>
            </a:lvl6pPr>
            <a:lvl7pPr lvl="6" rtl="0">
              <a:spcBef>
                <a:spcPts val="2100"/>
              </a:spcBef>
              <a:spcAft>
                <a:spcPts val="0"/>
              </a:spcAft>
              <a:buClr>
                <a:schemeClr val="lt2"/>
              </a:buClr>
              <a:buSzPts val="2000"/>
              <a:buNone/>
              <a:defRPr sz="2000" b="1">
                <a:solidFill>
                  <a:schemeClr val="lt2"/>
                </a:solidFill>
                <a:highlight>
                  <a:schemeClr val="accent3"/>
                </a:highlight>
              </a:defRPr>
            </a:lvl7pPr>
            <a:lvl8pPr lvl="7" rtl="0">
              <a:spcBef>
                <a:spcPts val="2100"/>
              </a:spcBef>
              <a:spcAft>
                <a:spcPts val="0"/>
              </a:spcAft>
              <a:buClr>
                <a:schemeClr val="lt2"/>
              </a:buClr>
              <a:buSzPts val="2000"/>
              <a:buNone/>
              <a:defRPr sz="2000" b="1">
                <a:solidFill>
                  <a:schemeClr val="lt2"/>
                </a:solidFill>
                <a:highlight>
                  <a:schemeClr val="accent3"/>
                </a:highlight>
              </a:defRPr>
            </a:lvl8pPr>
            <a:lvl9pPr lvl="8" rtl="0">
              <a:spcBef>
                <a:spcPts val="2100"/>
              </a:spcBef>
              <a:spcAft>
                <a:spcPts val="2100"/>
              </a:spcAft>
              <a:buClr>
                <a:schemeClr val="lt2"/>
              </a:buClr>
              <a:buSzPts val="2000"/>
              <a:buNone/>
              <a:defRPr sz="2000" b="1">
                <a:solidFill>
                  <a:schemeClr val="lt2"/>
                </a:solidFill>
                <a:highlight>
                  <a:schemeClr val="accent3"/>
                </a:highlight>
              </a:defRPr>
            </a:lvl9pPr>
          </a:lstStyle>
          <a:p>
            <a:endParaRPr/>
          </a:p>
        </p:txBody>
      </p:sp>
      <p:sp>
        <p:nvSpPr>
          <p:cNvPr id="281" name="Google Shape;281;p15"/>
          <p:cNvSpPr txBox="1">
            <a:spLocks noGrp="1"/>
          </p:cNvSpPr>
          <p:nvPr>
            <p:ph type="subTitle" idx="3"/>
          </p:nvPr>
        </p:nvSpPr>
        <p:spPr>
          <a:xfrm>
            <a:off x="8149857" y="2055218"/>
            <a:ext cx="29313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000"/>
              <a:buNone/>
              <a:defRPr sz="2000" b="1">
                <a:solidFill>
                  <a:schemeClr val="lt2"/>
                </a:solidFill>
                <a:highlight>
                  <a:schemeClr val="accent3"/>
                </a:highlight>
              </a:defRPr>
            </a:lvl1pPr>
            <a:lvl2pPr lvl="1" rtl="0">
              <a:spcBef>
                <a:spcPts val="2100"/>
              </a:spcBef>
              <a:spcAft>
                <a:spcPts val="0"/>
              </a:spcAft>
              <a:buClr>
                <a:schemeClr val="lt2"/>
              </a:buClr>
              <a:buSzPts val="2000"/>
              <a:buNone/>
              <a:defRPr sz="2000" b="1">
                <a:solidFill>
                  <a:schemeClr val="lt2"/>
                </a:solidFill>
                <a:highlight>
                  <a:schemeClr val="accent3"/>
                </a:highlight>
              </a:defRPr>
            </a:lvl2pPr>
            <a:lvl3pPr lvl="2" rtl="0">
              <a:spcBef>
                <a:spcPts val="2100"/>
              </a:spcBef>
              <a:spcAft>
                <a:spcPts val="0"/>
              </a:spcAft>
              <a:buClr>
                <a:schemeClr val="lt2"/>
              </a:buClr>
              <a:buSzPts val="2000"/>
              <a:buNone/>
              <a:defRPr sz="2000" b="1">
                <a:solidFill>
                  <a:schemeClr val="lt2"/>
                </a:solidFill>
                <a:highlight>
                  <a:schemeClr val="accent3"/>
                </a:highlight>
              </a:defRPr>
            </a:lvl3pPr>
            <a:lvl4pPr lvl="3" rtl="0">
              <a:spcBef>
                <a:spcPts val="2100"/>
              </a:spcBef>
              <a:spcAft>
                <a:spcPts val="0"/>
              </a:spcAft>
              <a:buClr>
                <a:schemeClr val="lt2"/>
              </a:buClr>
              <a:buSzPts val="2000"/>
              <a:buNone/>
              <a:defRPr sz="2000" b="1">
                <a:solidFill>
                  <a:schemeClr val="lt2"/>
                </a:solidFill>
                <a:highlight>
                  <a:schemeClr val="accent3"/>
                </a:highlight>
              </a:defRPr>
            </a:lvl4pPr>
            <a:lvl5pPr lvl="4" rtl="0">
              <a:spcBef>
                <a:spcPts val="2100"/>
              </a:spcBef>
              <a:spcAft>
                <a:spcPts val="0"/>
              </a:spcAft>
              <a:buClr>
                <a:schemeClr val="lt2"/>
              </a:buClr>
              <a:buSzPts val="2000"/>
              <a:buNone/>
              <a:defRPr sz="2000" b="1">
                <a:solidFill>
                  <a:schemeClr val="lt2"/>
                </a:solidFill>
                <a:highlight>
                  <a:schemeClr val="accent3"/>
                </a:highlight>
              </a:defRPr>
            </a:lvl5pPr>
            <a:lvl6pPr lvl="5" rtl="0">
              <a:spcBef>
                <a:spcPts val="2100"/>
              </a:spcBef>
              <a:spcAft>
                <a:spcPts val="0"/>
              </a:spcAft>
              <a:buClr>
                <a:schemeClr val="lt2"/>
              </a:buClr>
              <a:buSzPts val="2000"/>
              <a:buNone/>
              <a:defRPr sz="2000" b="1">
                <a:solidFill>
                  <a:schemeClr val="lt2"/>
                </a:solidFill>
                <a:highlight>
                  <a:schemeClr val="accent3"/>
                </a:highlight>
              </a:defRPr>
            </a:lvl6pPr>
            <a:lvl7pPr lvl="6" rtl="0">
              <a:spcBef>
                <a:spcPts val="2100"/>
              </a:spcBef>
              <a:spcAft>
                <a:spcPts val="0"/>
              </a:spcAft>
              <a:buClr>
                <a:schemeClr val="lt2"/>
              </a:buClr>
              <a:buSzPts val="2000"/>
              <a:buNone/>
              <a:defRPr sz="2000" b="1">
                <a:solidFill>
                  <a:schemeClr val="lt2"/>
                </a:solidFill>
                <a:highlight>
                  <a:schemeClr val="accent3"/>
                </a:highlight>
              </a:defRPr>
            </a:lvl7pPr>
            <a:lvl8pPr lvl="7" rtl="0">
              <a:spcBef>
                <a:spcPts val="2100"/>
              </a:spcBef>
              <a:spcAft>
                <a:spcPts val="0"/>
              </a:spcAft>
              <a:buClr>
                <a:schemeClr val="lt2"/>
              </a:buClr>
              <a:buSzPts val="2000"/>
              <a:buNone/>
              <a:defRPr sz="2000" b="1">
                <a:solidFill>
                  <a:schemeClr val="lt2"/>
                </a:solidFill>
                <a:highlight>
                  <a:schemeClr val="accent3"/>
                </a:highlight>
              </a:defRPr>
            </a:lvl8pPr>
            <a:lvl9pPr lvl="8" rtl="0">
              <a:spcBef>
                <a:spcPts val="2100"/>
              </a:spcBef>
              <a:spcAft>
                <a:spcPts val="2100"/>
              </a:spcAft>
              <a:buClr>
                <a:schemeClr val="lt2"/>
              </a:buClr>
              <a:buSzPts val="2000"/>
              <a:buNone/>
              <a:defRPr sz="2000" b="1">
                <a:solidFill>
                  <a:schemeClr val="lt2"/>
                </a:solidFill>
                <a:highlight>
                  <a:schemeClr val="accent3"/>
                </a:highlight>
              </a:defRPr>
            </a:lvl9pPr>
          </a:lstStyle>
          <a:p>
            <a:endParaRPr/>
          </a:p>
        </p:txBody>
      </p:sp>
      <p:sp>
        <p:nvSpPr>
          <p:cNvPr id="282" name="Google Shape;282;p15"/>
          <p:cNvSpPr txBox="1">
            <a:spLocks noGrp="1"/>
          </p:cNvSpPr>
          <p:nvPr>
            <p:ph type="subTitle" idx="4"/>
          </p:nvPr>
        </p:nvSpPr>
        <p:spPr>
          <a:xfrm>
            <a:off x="4714052" y="2063187"/>
            <a:ext cx="29313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000"/>
              <a:buNone/>
              <a:defRPr sz="2000" b="1">
                <a:solidFill>
                  <a:schemeClr val="lt2"/>
                </a:solidFill>
                <a:highlight>
                  <a:schemeClr val="accent3"/>
                </a:highlight>
              </a:defRPr>
            </a:lvl1pPr>
            <a:lvl2pPr lvl="1" rtl="0">
              <a:spcBef>
                <a:spcPts val="2100"/>
              </a:spcBef>
              <a:spcAft>
                <a:spcPts val="0"/>
              </a:spcAft>
              <a:buClr>
                <a:schemeClr val="lt2"/>
              </a:buClr>
              <a:buSzPts val="2000"/>
              <a:buNone/>
              <a:defRPr sz="2000" b="1">
                <a:solidFill>
                  <a:schemeClr val="lt2"/>
                </a:solidFill>
                <a:highlight>
                  <a:schemeClr val="accent3"/>
                </a:highlight>
              </a:defRPr>
            </a:lvl2pPr>
            <a:lvl3pPr lvl="2" rtl="0">
              <a:spcBef>
                <a:spcPts val="2100"/>
              </a:spcBef>
              <a:spcAft>
                <a:spcPts val="0"/>
              </a:spcAft>
              <a:buClr>
                <a:schemeClr val="lt2"/>
              </a:buClr>
              <a:buSzPts val="2000"/>
              <a:buNone/>
              <a:defRPr sz="2000" b="1">
                <a:solidFill>
                  <a:schemeClr val="lt2"/>
                </a:solidFill>
                <a:highlight>
                  <a:schemeClr val="accent3"/>
                </a:highlight>
              </a:defRPr>
            </a:lvl3pPr>
            <a:lvl4pPr lvl="3" rtl="0">
              <a:spcBef>
                <a:spcPts val="2100"/>
              </a:spcBef>
              <a:spcAft>
                <a:spcPts val="0"/>
              </a:spcAft>
              <a:buClr>
                <a:schemeClr val="lt2"/>
              </a:buClr>
              <a:buSzPts val="2000"/>
              <a:buNone/>
              <a:defRPr sz="2000" b="1">
                <a:solidFill>
                  <a:schemeClr val="lt2"/>
                </a:solidFill>
                <a:highlight>
                  <a:schemeClr val="accent3"/>
                </a:highlight>
              </a:defRPr>
            </a:lvl4pPr>
            <a:lvl5pPr lvl="4" rtl="0">
              <a:spcBef>
                <a:spcPts val="2100"/>
              </a:spcBef>
              <a:spcAft>
                <a:spcPts val="0"/>
              </a:spcAft>
              <a:buClr>
                <a:schemeClr val="lt2"/>
              </a:buClr>
              <a:buSzPts val="2000"/>
              <a:buNone/>
              <a:defRPr sz="2000" b="1">
                <a:solidFill>
                  <a:schemeClr val="lt2"/>
                </a:solidFill>
                <a:highlight>
                  <a:schemeClr val="accent3"/>
                </a:highlight>
              </a:defRPr>
            </a:lvl5pPr>
            <a:lvl6pPr lvl="5" rtl="0">
              <a:spcBef>
                <a:spcPts val="2100"/>
              </a:spcBef>
              <a:spcAft>
                <a:spcPts val="0"/>
              </a:spcAft>
              <a:buClr>
                <a:schemeClr val="lt2"/>
              </a:buClr>
              <a:buSzPts val="2000"/>
              <a:buNone/>
              <a:defRPr sz="2000" b="1">
                <a:solidFill>
                  <a:schemeClr val="lt2"/>
                </a:solidFill>
                <a:highlight>
                  <a:schemeClr val="accent3"/>
                </a:highlight>
              </a:defRPr>
            </a:lvl6pPr>
            <a:lvl7pPr lvl="6" rtl="0">
              <a:spcBef>
                <a:spcPts val="2100"/>
              </a:spcBef>
              <a:spcAft>
                <a:spcPts val="0"/>
              </a:spcAft>
              <a:buClr>
                <a:schemeClr val="lt2"/>
              </a:buClr>
              <a:buSzPts val="2000"/>
              <a:buNone/>
              <a:defRPr sz="2000" b="1">
                <a:solidFill>
                  <a:schemeClr val="lt2"/>
                </a:solidFill>
                <a:highlight>
                  <a:schemeClr val="accent3"/>
                </a:highlight>
              </a:defRPr>
            </a:lvl7pPr>
            <a:lvl8pPr lvl="7" rtl="0">
              <a:spcBef>
                <a:spcPts val="2100"/>
              </a:spcBef>
              <a:spcAft>
                <a:spcPts val="0"/>
              </a:spcAft>
              <a:buClr>
                <a:schemeClr val="lt2"/>
              </a:buClr>
              <a:buSzPts val="2000"/>
              <a:buNone/>
              <a:defRPr sz="2000" b="1">
                <a:solidFill>
                  <a:schemeClr val="lt2"/>
                </a:solidFill>
                <a:highlight>
                  <a:schemeClr val="accent3"/>
                </a:highlight>
              </a:defRPr>
            </a:lvl8pPr>
            <a:lvl9pPr lvl="8" rtl="0">
              <a:spcBef>
                <a:spcPts val="2100"/>
              </a:spcBef>
              <a:spcAft>
                <a:spcPts val="2100"/>
              </a:spcAft>
              <a:buClr>
                <a:schemeClr val="lt2"/>
              </a:buClr>
              <a:buSzPts val="2000"/>
              <a:buNone/>
              <a:defRPr sz="2000" b="1">
                <a:solidFill>
                  <a:schemeClr val="lt2"/>
                </a:solidFill>
                <a:highlight>
                  <a:schemeClr val="accent3"/>
                </a:highlight>
              </a:defRPr>
            </a:lvl9pPr>
          </a:lstStyle>
          <a:p>
            <a:endParaRPr/>
          </a:p>
        </p:txBody>
      </p:sp>
      <p:sp>
        <p:nvSpPr>
          <p:cNvPr id="283" name="Google Shape;283;p15"/>
          <p:cNvSpPr txBox="1">
            <a:spLocks noGrp="1"/>
          </p:cNvSpPr>
          <p:nvPr>
            <p:ph type="subTitle" idx="5"/>
          </p:nvPr>
        </p:nvSpPr>
        <p:spPr>
          <a:xfrm>
            <a:off x="4714052" y="3902562"/>
            <a:ext cx="29313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000"/>
              <a:buNone/>
              <a:defRPr sz="2000" b="1">
                <a:solidFill>
                  <a:schemeClr val="lt2"/>
                </a:solidFill>
                <a:highlight>
                  <a:schemeClr val="accent3"/>
                </a:highlight>
              </a:defRPr>
            </a:lvl1pPr>
            <a:lvl2pPr lvl="1" rtl="0">
              <a:spcBef>
                <a:spcPts val="2100"/>
              </a:spcBef>
              <a:spcAft>
                <a:spcPts val="0"/>
              </a:spcAft>
              <a:buClr>
                <a:schemeClr val="lt2"/>
              </a:buClr>
              <a:buSzPts val="2000"/>
              <a:buNone/>
              <a:defRPr sz="2000" b="1">
                <a:solidFill>
                  <a:schemeClr val="lt2"/>
                </a:solidFill>
                <a:highlight>
                  <a:schemeClr val="accent3"/>
                </a:highlight>
              </a:defRPr>
            </a:lvl2pPr>
            <a:lvl3pPr lvl="2" rtl="0">
              <a:spcBef>
                <a:spcPts val="2100"/>
              </a:spcBef>
              <a:spcAft>
                <a:spcPts val="0"/>
              </a:spcAft>
              <a:buClr>
                <a:schemeClr val="lt2"/>
              </a:buClr>
              <a:buSzPts val="2000"/>
              <a:buNone/>
              <a:defRPr sz="2000" b="1">
                <a:solidFill>
                  <a:schemeClr val="lt2"/>
                </a:solidFill>
                <a:highlight>
                  <a:schemeClr val="accent3"/>
                </a:highlight>
              </a:defRPr>
            </a:lvl3pPr>
            <a:lvl4pPr lvl="3" rtl="0">
              <a:spcBef>
                <a:spcPts val="2100"/>
              </a:spcBef>
              <a:spcAft>
                <a:spcPts val="0"/>
              </a:spcAft>
              <a:buClr>
                <a:schemeClr val="lt2"/>
              </a:buClr>
              <a:buSzPts val="2000"/>
              <a:buNone/>
              <a:defRPr sz="2000" b="1">
                <a:solidFill>
                  <a:schemeClr val="lt2"/>
                </a:solidFill>
                <a:highlight>
                  <a:schemeClr val="accent3"/>
                </a:highlight>
              </a:defRPr>
            </a:lvl4pPr>
            <a:lvl5pPr lvl="4" rtl="0">
              <a:spcBef>
                <a:spcPts val="2100"/>
              </a:spcBef>
              <a:spcAft>
                <a:spcPts val="0"/>
              </a:spcAft>
              <a:buClr>
                <a:schemeClr val="lt2"/>
              </a:buClr>
              <a:buSzPts val="2000"/>
              <a:buNone/>
              <a:defRPr sz="2000" b="1">
                <a:solidFill>
                  <a:schemeClr val="lt2"/>
                </a:solidFill>
                <a:highlight>
                  <a:schemeClr val="accent3"/>
                </a:highlight>
              </a:defRPr>
            </a:lvl5pPr>
            <a:lvl6pPr lvl="5" rtl="0">
              <a:spcBef>
                <a:spcPts val="2100"/>
              </a:spcBef>
              <a:spcAft>
                <a:spcPts val="0"/>
              </a:spcAft>
              <a:buClr>
                <a:schemeClr val="lt2"/>
              </a:buClr>
              <a:buSzPts val="2000"/>
              <a:buNone/>
              <a:defRPr sz="2000" b="1">
                <a:solidFill>
                  <a:schemeClr val="lt2"/>
                </a:solidFill>
                <a:highlight>
                  <a:schemeClr val="accent3"/>
                </a:highlight>
              </a:defRPr>
            </a:lvl6pPr>
            <a:lvl7pPr lvl="6" rtl="0">
              <a:spcBef>
                <a:spcPts val="2100"/>
              </a:spcBef>
              <a:spcAft>
                <a:spcPts val="0"/>
              </a:spcAft>
              <a:buClr>
                <a:schemeClr val="lt2"/>
              </a:buClr>
              <a:buSzPts val="2000"/>
              <a:buNone/>
              <a:defRPr sz="2000" b="1">
                <a:solidFill>
                  <a:schemeClr val="lt2"/>
                </a:solidFill>
                <a:highlight>
                  <a:schemeClr val="accent3"/>
                </a:highlight>
              </a:defRPr>
            </a:lvl7pPr>
            <a:lvl8pPr lvl="7" rtl="0">
              <a:spcBef>
                <a:spcPts val="2100"/>
              </a:spcBef>
              <a:spcAft>
                <a:spcPts val="0"/>
              </a:spcAft>
              <a:buClr>
                <a:schemeClr val="lt2"/>
              </a:buClr>
              <a:buSzPts val="2000"/>
              <a:buNone/>
              <a:defRPr sz="2000" b="1">
                <a:solidFill>
                  <a:schemeClr val="lt2"/>
                </a:solidFill>
                <a:highlight>
                  <a:schemeClr val="accent3"/>
                </a:highlight>
              </a:defRPr>
            </a:lvl8pPr>
            <a:lvl9pPr lvl="8" rtl="0">
              <a:spcBef>
                <a:spcPts val="2100"/>
              </a:spcBef>
              <a:spcAft>
                <a:spcPts val="2100"/>
              </a:spcAft>
              <a:buClr>
                <a:schemeClr val="lt2"/>
              </a:buClr>
              <a:buSzPts val="2000"/>
              <a:buNone/>
              <a:defRPr sz="2000" b="1">
                <a:solidFill>
                  <a:schemeClr val="lt2"/>
                </a:solidFill>
                <a:highlight>
                  <a:schemeClr val="accent3"/>
                </a:highlight>
              </a:defRPr>
            </a:lvl9pPr>
          </a:lstStyle>
          <a:p>
            <a:endParaRPr/>
          </a:p>
        </p:txBody>
      </p:sp>
      <p:sp>
        <p:nvSpPr>
          <p:cNvPr id="284" name="Google Shape;284;p15"/>
          <p:cNvSpPr txBox="1">
            <a:spLocks noGrp="1"/>
          </p:cNvSpPr>
          <p:nvPr>
            <p:ph type="subTitle" idx="6"/>
          </p:nvPr>
        </p:nvSpPr>
        <p:spPr>
          <a:xfrm>
            <a:off x="8149857" y="3884018"/>
            <a:ext cx="29313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000"/>
              <a:buNone/>
              <a:defRPr sz="2000" b="1">
                <a:solidFill>
                  <a:schemeClr val="lt2"/>
                </a:solidFill>
                <a:highlight>
                  <a:schemeClr val="accent3"/>
                </a:highlight>
              </a:defRPr>
            </a:lvl1pPr>
            <a:lvl2pPr lvl="1" rtl="0">
              <a:spcBef>
                <a:spcPts val="2100"/>
              </a:spcBef>
              <a:spcAft>
                <a:spcPts val="0"/>
              </a:spcAft>
              <a:buClr>
                <a:schemeClr val="lt2"/>
              </a:buClr>
              <a:buSzPts val="2000"/>
              <a:buNone/>
              <a:defRPr sz="2000" b="1">
                <a:solidFill>
                  <a:schemeClr val="lt2"/>
                </a:solidFill>
                <a:highlight>
                  <a:schemeClr val="accent3"/>
                </a:highlight>
              </a:defRPr>
            </a:lvl2pPr>
            <a:lvl3pPr lvl="2" rtl="0">
              <a:spcBef>
                <a:spcPts val="2100"/>
              </a:spcBef>
              <a:spcAft>
                <a:spcPts val="0"/>
              </a:spcAft>
              <a:buClr>
                <a:schemeClr val="lt2"/>
              </a:buClr>
              <a:buSzPts val="2000"/>
              <a:buNone/>
              <a:defRPr sz="2000" b="1">
                <a:solidFill>
                  <a:schemeClr val="lt2"/>
                </a:solidFill>
                <a:highlight>
                  <a:schemeClr val="accent3"/>
                </a:highlight>
              </a:defRPr>
            </a:lvl3pPr>
            <a:lvl4pPr lvl="3" rtl="0">
              <a:spcBef>
                <a:spcPts val="2100"/>
              </a:spcBef>
              <a:spcAft>
                <a:spcPts val="0"/>
              </a:spcAft>
              <a:buClr>
                <a:schemeClr val="lt2"/>
              </a:buClr>
              <a:buSzPts val="2000"/>
              <a:buNone/>
              <a:defRPr sz="2000" b="1">
                <a:solidFill>
                  <a:schemeClr val="lt2"/>
                </a:solidFill>
                <a:highlight>
                  <a:schemeClr val="accent3"/>
                </a:highlight>
              </a:defRPr>
            </a:lvl4pPr>
            <a:lvl5pPr lvl="4" rtl="0">
              <a:spcBef>
                <a:spcPts val="2100"/>
              </a:spcBef>
              <a:spcAft>
                <a:spcPts val="0"/>
              </a:spcAft>
              <a:buClr>
                <a:schemeClr val="lt2"/>
              </a:buClr>
              <a:buSzPts val="2000"/>
              <a:buNone/>
              <a:defRPr sz="2000" b="1">
                <a:solidFill>
                  <a:schemeClr val="lt2"/>
                </a:solidFill>
                <a:highlight>
                  <a:schemeClr val="accent3"/>
                </a:highlight>
              </a:defRPr>
            </a:lvl5pPr>
            <a:lvl6pPr lvl="5" rtl="0">
              <a:spcBef>
                <a:spcPts val="2100"/>
              </a:spcBef>
              <a:spcAft>
                <a:spcPts val="0"/>
              </a:spcAft>
              <a:buClr>
                <a:schemeClr val="lt2"/>
              </a:buClr>
              <a:buSzPts val="2000"/>
              <a:buNone/>
              <a:defRPr sz="2000" b="1">
                <a:solidFill>
                  <a:schemeClr val="lt2"/>
                </a:solidFill>
                <a:highlight>
                  <a:schemeClr val="accent3"/>
                </a:highlight>
              </a:defRPr>
            </a:lvl6pPr>
            <a:lvl7pPr lvl="6" rtl="0">
              <a:spcBef>
                <a:spcPts val="2100"/>
              </a:spcBef>
              <a:spcAft>
                <a:spcPts val="0"/>
              </a:spcAft>
              <a:buClr>
                <a:schemeClr val="lt2"/>
              </a:buClr>
              <a:buSzPts val="2000"/>
              <a:buNone/>
              <a:defRPr sz="2000" b="1">
                <a:solidFill>
                  <a:schemeClr val="lt2"/>
                </a:solidFill>
                <a:highlight>
                  <a:schemeClr val="accent3"/>
                </a:highlight>
              </a:defRPr>
            </a:lvl7pPr>
            <a:lvl8pPr lvl="7" rtl="0">
              <a:spcBef>
                <a:spcPts val="2100"/>
              </a:spcBef>
              <a:spcAft>
                <a:spcPts val="0"/>
              </a:spcAft>
              <a:buClr>
                <a:schemeClr val="lt2"/>
              </a:buClr>
              <a:buSzPts val="2000"/>
              <a:buNone/>
              <a:defRPr sz="2000" b="1">
                <a:solidFill>
                  <a:schemeClr val="lt2"/>
                </a:solidFill>
                <a:highlight>
                  <a:schemeClr val="accent3"/>
                </a:highlight>
              </a:defRPr>
            </a:lvl8pPr>
            <a:lvl9pPr lvl="8" rtl="0">
              <a:spcBef>
                <a:spcPts val="2100"/>
              </a:spcBef>
              <a:spcAft>
                <a:spcPts val="2100"/>
              </a:spcAft>
              <a:buClr>
                <a:schemeClr val="lt2"/>
              </a:buClr>
              <a:buSzPts val="2000"/>
              <a:buNone/>
              <a:defRPr sz="2000" b="1">
                <a:solidFill>
                  <a:schemeClr val="lt2"/>
                </a:solidFill>
                <a:highlight>
                  <a:schemeClr val="accent3"/>
                </a:highlight>
              </a:defRPr>
            </a:lvl9pPr>
          </a:lstStyle>
          <a:p>
            <a:endParaRPr/>
          </a:p>
        </p:txBody>
      </p:sp>
      <p:sp>
        <p:nvSpPr>
          <p:cNvPr id="285" name="Google Shape;285;p15"/>
          <p:cNvSpPr txBox="1">
            <a:spLocks noGrp="1"/>
          </p:cNvSpPr>
          <p:nvPr>
            <p:ph type="title"/>
          </p:nvPr>
        </p:nvSpPr>
        <p:spPr>
          <a:xfrm>
            <a:off x="1240925" y="1009013"/>
            <a:ext cx="984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86" name="Google Shape;286;p15"/>
          <p:cNvSpPr txBox="1">
            <a:spLocks noGrp="1"/>
          </p:cNvSpPr>
          <p:nvPr>
            <p:ph type="body" idx="7"/>
          </p:nvPr>
        </p:nvSpPr>
        <p:spPr>
          <a:xfrm>
            <a:off x="4714052" y="2472038"/>
            <a:ext cx="29313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7" name="Google Shape;287;p15"/>
          <p:cNvSpPr txBox="1">
            <a:spLocks noGrp="1"/>
          </p:cNvSpPr>
          <p:nvPr>
            <p:ph type="body" idx="8"/>
          </p:nvPr>
        </p:nvSpPr>
        <p:spPr>
          <a:xfrm>
            <a:off x="8149857" y="4300838"/>
            <a:ext cx="29313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88" name="Google Shape;288;p15"/>
          <p:cNvSpPr txBox="1">
            <a:spLocks noGrp="1"/>
          </p:cNvSpPr>
          <p:nvPr>
            <p:ph type="body" idx="9"/>
          </p:nvPr>
        </p:nvSpPr>
        <p:spPr>
          <a:xfrm>
            <a:off x="4714052" y="4300838"/>
            <a:ext cx="29313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89" name="Google Shape;289;p15"/>
          <p:cNvSpPr txBox="1">
            <a:spLocks noGrp="1"/>
          </p:cNvSpPr>
          <p:nvPr>
            <p:ph type="body" idx="13"/>
          </p:nvPr>
        </p:nvSpPr>
        <p:spPr>
          <a:xfrm>
            <a:off x="1240925" y="2472038"/>
            <a:ext cx="29313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90" name="Google Shape;290;p15"/>
          <p:cNvSpPr txBox="1">
            <a:spLocks noGrp="1"/>
          </p:cNvSpPr>
          <p:nvPr>
            <p:ph type="body" idx="14"/>
          </p:nvPr>
        </p:nvSpPr>
        <p:spPr>
          <a:xfrm>
            <a:off x="8149857" y="2472038"/>
            <a:ext cx="29313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91" name="Google Shape;291;p15"/>
          <p:cNvSpPr txBox="1">
            <a:spLocks noGrp="1"/>
          </p:cNvSpPr>
          <p:nvPr>
            <p:ph type="body" idx="15"/>
          </p:nvPr>
        </p:nvSpPr>
        <p:spPr>
          <a:xfrm>
            <a:off x="1240925" y="4300838"/>
            <a:ext cx="29313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92" name="Google Shape;292;p15"/>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3" name="Google Shape;293;p15"/>
          <p:cNvCxnSpPr/>
          <p:nvPr/>
        </p:nvCxnSpPr>
        <p:spPr>
          <a:xfrm rot="10800000">
            <a:off x="3358463" y="5911325"/>
            <a:ext cx="8287500" cy="0"/>
          </a:xfrm>
          <a:prstGeom prst="straightConnector1">
            <a:avLst/>
          </a:prstGeom>
          <a:noFill/>
          <a:ln w="19050" cap="flat" cmpd="sng">
            <a:solidFill>
              <a:schemeClr val="accent3"/>
            </a:solidFill>
            <a:prstDash val="solid"/>
            <a:round/>
            <a:headEnd type="none" w="med" len="med"/>
            <a:tailEnd type="none" w="med" len="med"/>
          </a:ln>
        </p:spPr>
      </p:cxnSp>
      <p:sp>
        <p:nvSpPr>
          <p:cNvPr id="294" name="Google Shape;294;p15"/>
          <p:cNvSpPr/>
          <p:nvPr/>
        </p:nvSpPr>
        <p:spPr>
          <a:xfrm>
            <a:off x="2334858" y="5698482"/>
            <a:ext cx="5664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212621" y="5695329"/>
            <a:ext cx="10389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13430" y="5695329"/>
            <a:ext cx="417000" cy="432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2378299" y="5608667"/>
            <a:ext cx="566400" cy="4320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256062" y="5605514"/>
            <a:ext cx="1038900" cy="4320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756872" y="5605514"/>
            <a:ext cx="417000" cy="4320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15"/>
          <p:cNvGrpSpPr/>
          <p:nvPr/>
        </p:nvGrpSpPr>
        <p:grpSpPr>
          <a:xfrm>
            <a:off x="11439575" y="-2450"/>
            <a:ext cx="737725" cy="887475"/>
            <a:chOff x="4038950" y="1664675"/>
            <a:chExt cx="737725" cy="887475"/>
          </a:xfrm>
        </p:grpSpPr>
        <p:sp>
          <p:nvSpPr>
            <p:cNvPr id="301" name="Google Shape;301;p15"/>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2" name="Google Shape;302;p15"/>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3" name="Google Shape;303;p15"/>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349"/>
        <p:cNvGrpSpPr/>
        <p:nvPr/>
      </p:nvGrpSpPr>
      <p:grpSpPr>
        <a:xfrm>
          <a:off x="0" y="0"/>
          <a:ext cx="0" cy="0"/>
          <a:chOff x="0" y="0"/>
          <a:chExt cx="0" cy="0"/>
        </a:xfrm>
      </p:grpSpPr>
      <p:sp>
        <p:nvSpPr>
          <p:cNvPr id="350" name="Google Shape;350;p18"/>
          <p:cNvSpPr/>
          <p:nvPr/>
        </p:nvSpPr>
        <p:spPr>
          <a:xfrm>
            <a:off x="10170150" y="581357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10170150" y="4750100"/>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151500" y="470775"/>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1291200" y="46542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3257700" y="465425"/>
            <a:ext cx="731400" cy="731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5" name="Google Shape;355;p18"/>
          <p:cNvCxnSpPr/>
          <p:nvPr/>
        </p:nvCxnSpPr>
        <p:spPr>
          <a:xfrm rot="10800000">
            <a:off x="10743300" y="1242425"/>
            <a:ext cx="0" cy="3110100"/>
          </a:xfrm>
          <a:prstGeom prst="straightConnector1">
            <a:avLst/>
          </a:prstGeom>
          <a:noFill/>
          <a:ln w="19050" cap="flat" cmpd="sng">
            <a:solidFill>
              <a:schemeClr val="accent3"/>
            </a:solidFill>
            <a:prstDash val="solid"/>
            <a:round/>
            <a:headEnd type="none" w="med" len="med"/>
            <a:tailEnd type="none" w="med" len="med"/>
          </a:ln>
        </p:spPr>
      </p:cxnSp>
      <p:sp>
        <p:nvSpPr>
          <p:cNvPr id="356" name="Google Shape;356;p18"/>
          <p:cNvSpPr/>
          <p:nvPr/>
        </p:nvSpPr>
        <p:spPr>
          <a:xfrm>
            <a:off x="10246350" y="5661175"/>
            <a:ext cx="18207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10246350" y="4597700"/>
            <a:ext cx="9939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8" name="Google Shape;358;p18"/>
          <p:cNvCxnSpPr/>
          <p:nvPr/>
        </p:nvCxnSpPr>
        <p:spPr>
          <a:xfrm>
            <a:off x="11630525" y="5106200"/>
            <a:ext cx="486300" cy="0"/>
          </a:xfrm>
          <a:prstGeom prst="straightConnector1">
            <a:avLst/>
          </a:prstGeom>
          <a:noFill/>
          <a:ln w="19050" cap="flat" cmpd="sng">
            <a:solidFill>
              <a:schemeClr val="accent3"/>
            </a:solidFill>
            <a:prstDash val="solid"/>
            <a:round/>
            <a:headEnd type="none" w="med" len="med"/>
            <a:tailEnd type="none" w="med" len="med"/>
          </a:ln>
        </p:spPr>
      </p:cxnSp>
      <p:cxnSp>
        <p:nvCxnSpPr>
          <p:cNvPr id="359" name="Google Shape;359;p18"/>
          <p:cNvCxnSpPr/>
          <p:nvPr/>
        </p:nvCxnSpPr>
        <p:spPr>
          <a:xfrm>
            <a:off x="4392225" y="670025"/>
            <a:ext cx="5168400" cy="0"/>
          </a:xfrm>
          <a:prstGeom prst="straightConnector1">
            <a:avLst/>
          </a:prstGeom>
          <a:noFill/>
          <a:ln w="19050" cap="flat" cmpd="sng">
            <a:solidFill>
              <a:schemeClr val="accent3"/>
            </a:solidFill>
            <a:prstDash val="solid"/>
            <a:round/>
            <a:headEnd type="none" w="med" len="med"/>
            <a:tailEnd type="none" w="med" len="med"/>
          </a:ln>
        </p:spPr>
      </p:cxnSp>
      <p:sp>
        <p:nvSpPr>
          <p:cNvPr id="360" name="Google Shape;360;p18"/>
          <p:cNvSpPr/>
          <p:nvPr/>
        </p:nvSpPr>
        <p:spPr>
          <a:xfrm>
            <a:off x="227700" y="318375"/>
            <a:ext cx="9939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1367400" y="313025"/>
            <a:ext cx="18207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3333900" y="313025"/>
            <a:ext cx="731400" cy="731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64" name="Google Shape;364;p18"/>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rtl="0">
              <a:spcBef>
                <a:spcPts val="0"/>
              </a:spcBef>
              <a:spcAft>
                <a:spcPts val="0"/>
              </a:spcAft>
              <a:buSzPts val="1900"/>
              <a:buChar char="●"/>
              <a:defRPr/>
            </a:lvl1pPr>
            <a:lvl2pPr marL="914400" lvl="1" indent="-349250" algn="r" rtl="0">
              <a:spcBef>
                <a:spcPts val="2100"/>
              </a:spcBef>
              <a:spcAft>
                <a:spcPts val="0"/>
              </a:spcAft>
              <a:buSzPts val="1900"/>
              <a:buChar char="○"/>
              <a:defRPr/>
            </a:lvl2pPr>
            <a:lvl3pPr marL="1371600" lvl="2" indent="-349250" algn="r" rtl="0">
              <a:spcBef>
                <a:spcPts val="2100"/>
              </a:spcBef>
              <a:spcAft>
                <a:spcPts val="0"/>
              </a:spcAft>
              <a:buSzPts val="1900"/>
              <a:buChar char="■"/>
              <a:defRPr/>
            </a:lvl3pPr>
            <a:lvl4pPr marL="1828800" lvl="3" indent="-349250" algn="r" rtl="0">
              <a:spcBef>
                <a:spcPts val="2100"/>
              </a:spcBef>
              <a:spcAft>
                <a:spcPts val="0"/>
              </a:spcAft>
              <a:buSzPts val="1900"/>
              <a:buChar char="●"/>
              <a:defRPr/>
            </a:lvl4pPr>
            <a:lvl5pPr marL="2286000" lvl="4" indent="-349250" algn="r" rtl="0">
              <a:spcBef>
                <a:spcPts val="2100"/>
              </a:spcBef>
              <a:spcAft>
                <a:spcPts val="0"/>
              </a:spcAft>
              <a:buSzPts val="1900"/>
              <a:buChar char="○"/>
              <a:defRPr/>
            </a:lvl5pPr>
            <a:lvl6pPr marL="2743200" lvl="5" indent="-349250" algn="r" rtl="0">
              <a:spcBef>
                <a:spcPts val="2100"/>
              </a:spcBef>
              <a:spcAft>
                <a:spcPts val="0"/>
              </a:spcAft>
              <a:buSzPts val="1900"/>
              <a:buChar char="■"/>
              <a:defRPr/>
            </a:lvl6pPr>
            <a:lvl7pPr marL="3200400" lvl="6" indent="-349250" algn="r" rtl="0">
              <a:spcBef>
                <a:spcPts val="2100"/>
              </a:spcBef>
              <a:spcAft>
                <a:spcPts val="0"/>
              </a:spcAft>
              <a:buSzPts val="1900"/>
              <a:buChar char="●"/>
              <a:defRPr/>
            </a:lvl7pPr>
            <a:lvl8pPr marL="3657600" lvl="7" indent="-349250" algn="r" rtl="0">
              <a:spcBef>
                <a:spcPts val="2100"/>
              </a:spcBef>
              <a:spcAft>
                <a:spcPts val="0"/>
              </a:spcAft>
              <a:buSzPts val="1900"/>
              <a:buChar char="○"/>
              <a:defRPr/>
            </a:lvl8pPr>
            <a:lvl9pPr marL="4114800" lvl="8" indent="-349250" algn="r" rtl="0">
              <a:spcBef>
                <a:spcPts val="2100"/>
              </a:spcBef>
              <a:spcAft>
                <a:spcPts val="2100"/>
              </a:spcAft>
              <a:buSzPts val="1900"/>
              <a:buChar char="■"/>
              <a:defRPr/>
            </a:lvl9pPr>
          </a:lstStyle>
          <a:p>
            <a:endParaRPr/>
          </a:p>
        </p:txBody>
      </p:sp>
      <p:sp>
        <p:nvSpPr>
          <p:cNvPr id="365" name="Google Shape;365;p18"/>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366" name="Google Shape;366;p18"/>
          <p:cNvGrpSpPr/>
          <p:nvPr/>
        </p:nvGrpSpPr>
        <p:grpSpPr>
          <a:xfrm>
            <a:off x="10338575" y="246050"/>
            <a:ext cx="737725" cy="887475"/>
            <a:chOff x="4038950" y="1664675"/>
            <a:chExt cx="737725" cy="887475"/>
          </a:xfrm>
        </p:grpSpPr>
        <p:sp>
          <p:nvSpPr>
            <p:cNvPr id="367" name="Google Shape;367;p18"/>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68" name="Google Shape;368;p18"/>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69" name="Google Shape;369;p18"/>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1pPr>
            <a:lvl2pPr lvl="1">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2pPr>
            <a:lvl3pPr lvl="2">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3pPr>
            <a:lvl4pPr lvl="3">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4pPr>
            <a:lvl5pPr lvl="4">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5pPr>
            <a:lvl6pPr lvl="5">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6pPr>
            <a:lvl7pPr lvl="6">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7pPr>
            <a:lvl8pPr lvl="7">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8pPr>
            <a:lvl9pPr lvl="8">
              <a:lnSpc>
                <a:spcPct val="80000"/>
              </a:lnSpc>
              <a:spcBef>
                <a:spcPts val="0"/>
              </a:spcBef>
              <a:spcAft>
                <a:spcPts val="0"/>
              </a:spcAft>
              <a:buClr>
                <a:schemeClr val="dk1"/>
              </a:buClr>
              <a:buSzPts val="4000"/>
              <a:buFont typeface="Roboto Mono SemiBold"/>
              <a:buNone/>
              <a:defRPr sz="4000">
                <a:solidFill>
                  <a:schemeClr val="dk1"/>
                </a:solidFill>
                <a:latin typeface="Roboto Mono SemiBold"/>
                <a:ea typeface="Roboto Mono SemiBold"/>
                <a:cs typeface="Roboto Mono SemiBold"/>
                <a:sym typeface="Roboto Mono SemiBold"/>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1pPr>
            <a:lvl2pPr marL="914400" lvl="1"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2pPr>
            <a:lvl3pPr marL="1371600" lvl="2"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3pPr>
            <a:lvl4pPr marL="1828800" lvl="3"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4pPr>
            <a:lvl5pPr marL="2286000" lvl="4"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5pPr>
            <a:lvl6pPr marL="2743200" lvl="5"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6pPr>
            <a:lvl7pPr marL="3200400" lvl="6"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7pPr>
            <a:lvl8pPr marL="3657600" lvl="7" indent="-349250">
              <a:lnSpc>
                <a:spcPct val="115000"/>
              </a:lnSpc>
              <a:spcBef>
                <a:spcPts val="2100"/>
              </a:spcBef>
              <a:spcAft>
                <a:spcPts val="0"/>
              </a:spcAft>
              <a:buClr>
                <a:schemeClr val="dk2"/>
              </a:buClr>
              <a:buSzPts val="1900"/>
              <a:buFont typeface="Roboto Mono"/>
              <a:buChar char="○"/>
              <a:defRPr sz="1900">
                <a:solidFill>
                  <a:schemeClr val="dk2"/>
                </a:solidFill>
                <a:latin typeface="Roboto Mono"/>
                <a:ea typeface="Roboto Mono"/>
                <a:cs typeface="Roboto Mono"/>
                <a:sym typeface="Roboto Mono"/>
              </a:defRPr>
            </a:lvl8pPr>
            <a:lvl9pPr marL="4114800" lvl="8" indent="-349250">
              <a:lnSpc>
                <a:spcPct val="115000"/>
              </a:lnSpc>
              <a:spcBef>
                <a:spcPts val="2100"/>
              </a:spcBef>
              <a:spcAft>
                <a:spcPts val="2100"/>
              </a:spcAft>
              <a:buClr>
                <a:schemeClr val="dk2"/>
              </a:buClr>
              <a:buSzPts val="1900"/>
              <a:buFont typeface="Roboto Mono"/>
              <a:buChar char="■"/>
              <a:defRPr sz="19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379435" y="6867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Roboto Mono"/>
                <a:ea typeface="Roboto Mono"/>
                <a:cs typeface="Roboto Mono"/>
                <a:sym typeface="Roboto Mono"/>
              </a:defRPr>
            </a:lvl1pPr>
            <a:lvl2pPr lvl="1" algn="r">
              <a:buNone/>
              <a:defRPr sz="1300">
                <a:solidFill>
                  <a:schemeClr val="dk2"/>
                </a:solidFill>
                <a:latin typeface="Roboto Mono"/>
                <a:ea typeface="Roboto Mono"/>
                <a:cs typeface="Roboto Mono"/>
                <a:sym typeface="Roboto Mono"/>
              </a:defRPr>
            </a:lvl2pPr>
            <a:lvl3pPr lvl="2" algn="r">
              <a:buNone/>
              <a:defRPr sz="1300">
                <a:solidFill>
                  <a:schemeClr val="dk2"/>
                </a:solidFill>
                <a:latin typeface="Roboto Mono"/>
                <a:ea typeface="Roboto Mono"/>
                <a:cs typeface="Roboto Mono"/>
                <a:sym typeface="Roboto Mono"/>
              </a:defRPr>
            </a:lvl3pPr>
            <a:lvl4pPr lvl="3" algn="r">
              <a:buNone/>
              <a:defRPr sz="1300">
                <a:solidFill>
                  <a:schemeClr val="dk2"/>
                </a:solidFill>
                <a:latin typeface="Roboto Mono"/>
                <a:ea typeface="Roboto Mono"/>
                <a:cs typeface="Roboto Mono"/>
                <a:sym typeface="Roboto Mono"/>
              </a:defRPr>
            </a:lvl4pPr>
            <a:lvl5pPr lvl="4" algn="r">
              <a:buNone/>
              <a:defRPr sz="1300">
                <a:solidFill>
                  <a:schemeClr val="dk2"/>
                </a:solidFill>
                <a:latin typeface="Roboto Mono"/>
                <a:ea typeface="Roboto Mono"/>
                <a:cs typeface="Roboto Mono"/>
                <a:sym typeface="Roboto Mono"/>
              </a:defRPr>
            </a:lvl5pPr>
            <a:lvl6pPr lvl="5" algn="r">
              <a:buNone/>
              <a:defRPr sz="1300">
                <a:solidFill>
                  <a:schemeClr val="dk2"/>
                </a:solidFill>
                <a:latin typeface="Roboto Mono"/>
                <a:ea typeface="Roboto Mono"/>
                <a:cs typeface="Roboto Mono"/>
                <a:sym typeface="Roboto Mono"/>
              </a:defRPr>
            </a:lvl6pPr>
            <a:lvl7pPr lvl="6" algn="r">
              <a:buNone/>
              <a:defRPr sz="1300">
                <a:solidFill>
                  <a:schemeClr val="dk2"/>
                </a:solidFill>
                <a:latin typeface="Roboto Mono"/>
                <a:ea typeface="Roboto Mono"/>
                <a:cs typeface="Roboto Mono"/>
                <a:sym typeface="Roboto Mono"/>
              </a:defRPr>
            </a:lvl7pPr>
            <a:lvl8pPr lvl="7" algn="r">
              <a:buNone/>
              <a:defRPr sz="1300">
                <a:solidFill>
                  <a:schemeClr val="dk2"/>
                </a:solidFill>
                <a:latin typeface="Roboto Mono"/>
                <a:ea typeface="Roboto Mono"/>
                <a:cs typeface="Roboto Mono"/>
                <a:sym typeface="Roboto Mono"/>
              </a:defRPr>
            </a:lvl8pPr>
            <a:lvl9pPr lvl="8" algn="r">
              <a:buNone/>
              <a:defRPr sz="1300">
                <a:solidFill>
                  <a:schemeClr val="dk2"/>
                </a:solidFill>
                <a:latin typeface="Roboto Mono"/>
                <a:ea typeface="Roboto Mono"/>
                <a:cs typeface="Roboto Mono"/>
                <a:sym typeface="Roboto Mono"/>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6" r:id="rId6"/>
    <p:sldLayoutId id="2147483657" r:id="rId7"/>
    <p:sldLayoutId id="2147483661" r:id="rId8"/>
    <p:sldLayoutId id="2147483664" r:id="rId9"/>
    <p:sldLayoutId id="2147483665" r:id="rId10"/>
    <p:sldLayoutId id="214748366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customXml" Target="../ink/ink1.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customXml" Target="../ink/ink3.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customXml" Target="../ink/ink2.xml"/><Relationship Id="rId10" Type="http://schemas.openxmlformats.org/officeDocument/2006/relationships/customXml" Target="../ink/ink5.xml"/><Relationship Id="rId4" Type="http://schemas.openxmlformats.org/officeDocument/2006/relationships/image" Target="../media/image14.png"/><Relationship Id="rId9" Type="http://schemas.openxmlformats.org/officeDocument/2006/relationships/customXml" Target="../ink/ink4.xml"/></Relationships>
</file>

<file path=ppt/slides/_rels/slide16.xml.rels><?xml version="1.0" encoding="UTF-8" standalone="yes"?>
<Relationships xmlns="http://schemas.openxmlformats.org/package/2006/relationships"><Relationship Id="rId3" Type="http://schemas.openxmlformats.org/officeDocument/2006/relationships/hyperlink" Target="https://www.dicoding.com/blog/white-box-testing/"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hyperlink" Target="https://www.youtube.com/watch?v=PsO5dZqBckY" TargetMode="External"/><Relationship Id="rId4" Type="http://schemas.openxmlformats.org/officeDocument/2006/relationships/hyperlink" Target="https://www.codepolitan.com/blog/apa-itu-unit-testing-yuk-kenala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3"/>
          <p:cNvSpPr/>
          <p:nvPr/>
        </p:nvSpPr>
        <p:spPr>
          <a:xfrm rot="5400000">
            <a:off x="9856500" y="2406700"/>
            <a:ext cx="25116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rot="5400000">
            <a:off x="9989850" y="2330500"/>
            <a:ext cx="25116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txBox="1">
            <a:spLocks noGrp="1"/>
          </p:cNvSpPr>
          <p:nvPr>
            <p:ph type="title"/>
          </p:nvPr>
        </p:nvSpPr>
        <p:spPr>
          <a:xfrm>
            <a:off x="2056525" y="1739802"/>
            <a:ext cx="6775200" cy="2876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solidFill>
                  <a:schemeClr val="lt2"/>
                </a:solidFill>
                <a:highlight>
                  <a:schemeClr val="dk1"/>
                </a:highlight>
                <a:latin typeface="Rockwell" panose="02060603020205020403" pitchFamily="18" charset="0"/>
              </a:rPr>
              <a:t>TESTING DAN QA PERANGKAT</a:t>
            </a:r>
            <a:endParaRPr dirty="0">
              <a:solidFill>
                <a:schemeClr val="lt2"/>
              </a:solidFill>
              <a:highlight>
                <a:schemeClr val="dk1"/>
              </a:highlight>
              <a:latin typeface="Rockwell" panose="02060603020205020403" pitchFamily="18" charset="0"/>
            </a:endParaRPr>
          </a:p>
        </p:txBody>
      </p:sp>
      <p:sp>
        <p:nvSpPr>
          <p:cNvPr id="459" name="Google Shape;459;p23"/>
          <p:cNvSpPr txBox="1">
            <a:spLocks noGrp="1"/>
          </p:cNvSpPr>
          <p:nvPr>
            <p:ph type="subTitle" idx="1"/>
          </p:nvPr>
        </p:nvSpPr>
        <p:spPr>
          <a:xfrm>
            <a:off x="2056525" y="5668100"/>
            <a:ext cx="6775200" cy="7179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Arie Ardiansyah-201011402067</a:t>
            </a:r>
            <a:endParaRPr dirty="0"/>
          </a:p>
        </p:txBody>
      </p:sp>
      <p:sp>
        <p:nvSpPr>
          <p:cNvPr id="460" name="Google Shape;460;p23"/>
          <p:cNvSpPr txBox="1"/>
          <p:nvPr/>
        </p:nvSpPr>
        <p:spPr>
          <a:xfrm>
            <a:off x="11073384" y="1594450"/>
            <a:ext cx="322800" cy="2203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900" b="1">
                <a:solidFill>
                  <a:schemeClr val="dk1"/>
                </a:solidFill>
                <a:latin typeface="Roboto Mono"/>
                <a:ea typeface="Roboto Mono"/>
                <a:cs typeface="Roboto Mono"/>
                <a:sym typeface="Roboto Mono"/>
              </a:rPr>
              <a:t>WELCOME</a:t>
            </a:r>
            <a:endParaRPr sz="1900" b="1">
              <a:solidFill>
                <a:schemeClr val="dk1"/>
              </a:solidFill>
              <a:latin typeface="Roboto Mono"/>
              <a:ea typeface="Roboto Mono"/>
              <a:cs typeface="Roboto Mono"/>
              <a:sym typeface="Roboto Mono"/>
            </a:endParaRPr>
          </a:p>
        </p:txBody>
      </p:sp>
      <p:sp>
        <p:nvSpPr>
          <p:cNvPr id="461" name="Google Shape;461;p23"/>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42"/>
          <p:cNvSpPr/>
          <p:nvPr/>
        </p:nvSpPr>
        <p:spPr>
          <a:xfrm>
            <a:off x="876500" y="2053525"/>
            <a:ext cx="46926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1058521" y="1836250"/>
            <a:ext cx="46926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2"/>
          <p:cNvGrpSpPr/>
          <p:nvPr/>
        </p:nvGrpSpPr>
        <p:grpSpPr>
          <a:xfrm rot="5400000">
            <a:off x="5025115" y="1402894"/>
            <a:ext cx="5778042" cy="3955122"/>
            <a:chOff x="2345366" y="140711"/>
            <a:chExt cx="6483441" cy="4437974"/>
          </a:xfrm>
        </p:grpSpPr>
        <p:sp>
          <p:nvSpPr>
            <p:cNvPr id="996" name="Google Shape;996;p42"/>
            <p:cNvSpPr/>
            <p:nvPr/>
          </p:nvSpPr>
          <p:spPr>
            <a:xfrm>
              <a:off x="2362377" y="163678"/>
              <a:ext cx="6449417" cy="4392004"/>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997" name="Google Shape;997;p42"/>
            <p:cNvGrpSpPr/>
            <p:nvPr/>
          </p:nvGrpSpPr>
          <p:grpSpPr>
            <a:xfrm>
              <a:off x="2345366" y="140711"/>
              <a:ext cx="6483441" cy="4437974"/>
              <a:chOff x="390725" y="192901"/>
              <a:chExt cx="9367780" cy="6412330"/>
            </a:xfrm>
          </p:grpSpPr>
          <p:sp>
            <p:nvSpPr>
              <p:cNvPr id="998" name="Google Shape;998;p42"/>
              <p:cNvSpPr/>
              <p:nvPr/>
            </p:nvSpPr>
            <p:spPr>
              <a:xfrm>
                <a:off x="433022" y="255001"/>
                <a:ext cx="9309250" cy="6342300"/>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999" name="Google Shape;999;p42"/>
              <p:cNvGrpSpPr/>
              <p:nvPr/>
            </p:nvGrpSpPr>
            <p:grpSpPr>
              <a:xfrm>
                <a:off x="9036100" y="3183177"/>
                <a:ext cx="492960" cy="492960"/>
                <a:chOff x="9132580" y="3159701"/>
                <a:chExt cx="371233" cy="371233"/>
              </a:xfrm>
            </p:grpSpPr>
            <p:sp>
              <p:nvSpPr>
                <p:cNvPr id="1000" name="Google Shape;1000;p42"/>
                <p:cNvSpPr/>
                <p:nvPr/>
              </p:nvSpPr>
              <p:spPr>
                <a:xfrm>
                  <a:off x="9132580" y="3159701"/>
                  <a:ext cx="371233" cy="371233"/>
                </a:xfrm>
                <a:custGeom>
                  <a:avLst/>
                  <a:gdLst/>
                  <a:ahLst/>
                  <a:cxnLst/>
                  <a:rect l="l" t="t" r="r" b="b"/>
                  <a:pathLst>
                    <a:path w="358679" h="358679" extrusionOk="0">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1" name="Google Shape;1001;p42"/>
                <p:cNvSpPr/>
                <p:nvPr/>
              </p:nvSpPr>
              <p:spPr>
                <a:xfrm>
                  <a:off x="9138858" y="3166118"/>
                  <a:ext cx="267486" cy="358181"/>
                </a:xfrm>
                <a:custGeom>
                  <a:avLst/>
                  <a:gdLst/>
                  <a:ahLst/>
                  <a:cxnLst/>
                  <a:rect l="l" t="t" r="r" b="b"/>
                  <a:pathLst>
                    <a:path w="258441" h="346069" extrusionOk="0">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2" name="Google Shape;1002;p42"/>
                <p:cNvSpPr/>
                <p:nvPr/>
              </p:nvSpPr>
              <p:spPr>
                <a:xfrm>
                  <a:off x="9249765" y="3279048"/>
                  <a:ext cx="129816" cy="130304"/>
                </a:xfrm>
                <a:custGeom>
                  <a:avLst/>
                  <a:gdLst/>
                  <a:ahLst/>
                  <a:cxnLst/>
                  <a:rect l="l" t="t" r="r" b="b"/>
                  <a:pathLst>
                    <a:path w="125426" h="125898" extrusionOk="0">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03" name="Google Shape;1003;p42"/>
              <p:cNvGrpSpPr/>
              <p:nvPr/>
            </p:nvGrpSpPr>
            <p:grpSpPr>
              <a:xfrm>
                <a:off x="390725" y="192901"/>
                <a:ext cx="9367780" cy="6412330"/>
                <a:chOff x="1194635" y="234866"/>
                <a:chExt cx="9244824" cy="6489556"/>
              </a:xfrm>
            </p:grpSpPr>
            <p:sp>
              <p:nvSpPr>
                <p:cNvPr id="1004" name="Google Shape;1004;p42"/>
                <p:cNvSpPr/>
                <p:nvPr/>
              </p:nvSpPr>
              <p:spPr>
                <a:xfrm>
                  <a:off x="1217565" y="240980"/>
                  <a:ext cx="9221894" cy="6483314"/>
                </a:xfrm>
                <a:custGeom>
                  <a:avLst/>
                  <a:gdLst/>
                  <a:ahLst/>
                  <a:cxnLst/>
                  <a:rect l="l" t="t" r="r" b="b"/>
                  <a:pathLst>
                    <a:path w="9221894" h="6483314" extrusionOk="0">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5" name="Google Shape;1005;p42"/>
                <p:cNvSpPr/>
                <p:nvPr/>
              </p:nvSpPr>
              <p:spPr>
                <a:xfrm>
                  <a:off x="2119512" y="237923"/>
                  <a:ext cx="97838" cy="15287"/>
                </a:xfrm>
                <a:custGeom>
                  <a:avLst/>
                  <a:gdLst/>
                  <a:ahLst/>
                  <a:cxnLst/>
                  <a:rect l="l" t="t" r="r" b="b"/>
                  <a:pathLst>
                    <a:path w="97838" h="15287" extrusionOk="0">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6" name="Google Shape;1006;p42"/>
                <p:cNvSpPr/>
                <p:nvPr/>
              </p:nvSpPr>
              <p:spPr>
                <a:xfrm>
                  <a:off x="2510865" y="234866"/>
                  <a:ext cx="203320" cy="18344"/>
                </a:xfrm>
                <a:custGeom>
                  <a:avLst/>
                  <a:gdLst/>
                  <a:ahLst/>
                  <a:cxnLst/>
                  <a:rect l="l" t="t" r="r" b="b"/>
                  <a:pathLst>
                    <a:path w="203320" h="18344" extrusionOk="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7" name="Google Shape;1007;p42"/>
                <p:cNvSpPr/>
                <p:nvPr/>
              </p:nvSpPr>
              <p:spPr>
                <a:xfrm>
                  <a:off x="2831897" y="234866"/>
                  <a:ext cx="201791" cy="18344"/>
                </a:xfrm>
                <a:custGeom>
                  <a:avLst/>
                  <a:gdLst/>
                  <a:ahLst/>
                  <a:cxnLst/>
                  <a:rect l="l" t="t" r="r" b="b"/>
                  <a:pathLst>
                    <a:path w="201791" h="18344" extrusionOk="0">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8" name="Google Shape;1008;p42"/>
                <p:cNvSpPr/>
                <p:nvPr/>
              </p:nvSpPr>
              <p:spPr>
                <a:xfrm>
                  <a:off x="2510865" y="245567"/>
                  <a:ext cx="203320" cy="7643"/>
                </a:xfrm>
                <a:custGeom>
                  <a:avLst/>
                  <a:gdLst/>
                  <a:ahLst/>
                  <a:cxnLst/>
                  <a:rect l="l" t="t" r="r" b="b"/>
                  <a:pathLst>
                    <a:path w="203320" h="7643" extrusionOk="0">
                      <a:moveTo>
                        <a:pt x="0" y="0"/>
                      </a:moveTo>
                      <a:lnTo>
                        <a:pt x="203320" y="0"/>
                      </a:lnTo>
                      <a:lnTo>
                        <a:pt x="203320" y="7644"/>
                      </a:lnTo>
                      <a:lnTo>
                        <a:pt x="0" y="7644"/>
                      </a:lnTo>
                      <a:lnTo>
                        <a:pt x="0" y="0"/>
                      </a:lnTo>
                      <a:close/>
                    </a:path>
                  </a:pathLst>
                </a:custGeom>
                <a:solidFill>
                  <a:srgbClr val="393A3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9" name="Google Shape;1009;p42"/>
                <p:cNvSpPr/>
                <p:nvPr/>
              </p:nvSpPr>
              <p:spPr>
                <a:xfrm>
                  <a:off x="2831897" y="245567"/>
                  <a:ext cx="201791" cy="7643"/>
                </a:xfrm>
                <a:custGeom>
                  <a:avLst/>
                  <a:gdLst/>
                  <a:ahLst/>
                  <a:cxnLst/>
                  <a:rect l="l" t="t" r="r" b="b"/>
                  <a:pathLst>
                    <a:path w="201791" h="7643" extrusionOk="0">
                      <a:moveTo>
                        <a:pt x="0" y="0"/>
                      </a:moveTo>
                      <a:lnTo>
                        <a:pt x="201791" y="0"/>
                      </a:lnTo>
                      <a:lnTo>
                        <a:pt x="201791" y="7644"/>
                      </a:lnTo>
                      <a:lnTo>
                        <a:pt x="0" y="7644"/>
                      </a:lnTo>
                      <a:lnTo>
                        <a:pt x="0" y="0"/>
                      </a:lnTo>
                      <a:close/>
                    </a:path>
                  </a:pathLst>
                </a:custGeom>
                <a:solidFill>
                  <a:srgbClr val="444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0" name="Google Shape;1010;p42"/>
                <p:cNvSpPr/>
                <p:nvPr/>
              </p:nvSpPr>
              <p:spPr>
                <a:xfrm>
                  <a:off x="2119512" y="245567"/>
                  <a:ext cx="97838" cy="7643"/>
                </a:xfrm>
                <a:custGeom>
                  <a:avLst/>
                  <a:gdLst/>
                  <a:ahLst/>
                  <a:cxnLst/>
                  <a:rect l="l" t="t" r="r" b="b"/>
                  <a:pathLst>
                    <a:path w="97838" h="7643" extrusionOk="0">
                      <a:moveTo>
                        <a:pt x="0" y="0"/>
                      </a:moveTo>
                      <a:lnTo>
                        <a:pt x="97838" y="0"/>
                      </a:lnTo>
                      <a:lnTo>
                        <a:pt x="97838" y="7644"/>
                      </a:lnTo>
                      <a:lnTo>
                        <a:pt x="0" y="7644"/>
                      </a:lnTo>
                      <a:lnTo>
                        <a:pt x="0" y="0"/>
                      </a:lnTo>
                      <a:close/>
                    </a:path>
                  </a:pathLst>
                </a:custGeom>
                <a:solidFill>
                  <a:srgbClr val="35353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1" name="Google Shape;1011;p42"/>
                <p:cNvSpPr/>
                <p:nvPr/>
              </p:nvSpPr>
              <p:spPr>
                <a:xfrm>
                  <a:off x="1217565" y="251681"/>
                  <a:ext cx="9221894" cy="6472613"/>
                </a:xfrm>
                <a:custGeom>
                  <a:avLst/>
                  <a:gdLst/>
                  <a:ahLst/>
                  <a:cxnLst/>
                  <a:rect l="l" t="t" r="r" b="b"/>
                  <a:pathLst>
                    <a:path w="9221894" h="6472613" extrusionOk="0">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2" name="Google Shape;1012;p42"/>
                <p:cNvSpPr/>
                <p:nvPr/>
              </p:nvSpPr>
              <p:spPr>
                <a:xfrm>
                  <a:off x="1232853" y="266969"/>
                  <a:ext cx="9184950" cy="6442039"/>
                </a:xfrm>
                <a:custGeom>
                  <a:avLst/>
                  <a:gdLst/>
                  <a:ahLst/>
                  <a:cxnLst/>
                  <a:rect l="l" t="t" r="r" b="b"/>
                  <a:pathLst>
                    <a:path w="9184950" h="6442039" extrusionOk="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3" name="Google Shape;1013;p42"/>
                <p:cNvSpPr/>
                <p:nvPr/>
              </p:nvSpPr>
              <p:spPr>
                <a:xfrm>
                  <a:off x="1261898" y="294486"/>
                  <a:ext cx="8971056" cy="6387005"/>
                </a:xfrm>
                <a:custGeom>
                  <a:avLst/>
                  <a:gdLst/>
                  <a:ahLst/>
                  <a:cxnLst/>
                  <a:rect l="l" t="t" r="r" b="b"/>
                  <a:pathLst>
                    <a:path w="8971056" h="6387005" extrusionOk="0">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4" name="Google Shape;1014;p42"/>
                <p:cNvSpPr/>
                <p:nvPr/>
              </p:nvSpPr>
              <p:spPr>
                <a:xfrm>
                  <a:off x="1266484" y="294484"/>
                  <a:ext cx="9114629" cy="6380892"/>
                </a:xfrm>
                <a:custGeom>
                  <a:avLst/>
                  <a:gdLst/>
                  <a:ahLst/>
                  <a:cxnLst/>
                  <a:rect l="l" t="t" r="r" b="b"/>
                  <a:pathLst>
                    <a:path w="9114629" h="6380892" extrusionOk="0">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5" name="Google Shape;1015;p42"/>
                <p:cNvSpPr/>
                <p:nvPr/>
              </p:nvSpPr>
              <p:spPr>
                <a:xfrm>
                  <a:off x="1217565" y="6135737"/>
                  <a:ext cx="434157" cy="588685"/>
                </a:xfrm>
                <a:custGeom>
                  <a:avLst/>
                  <a:gdLst/>
                  <a:ahLst/>
                  <a:cxnLst/>
                  <a:rect l="l" t="t" r="r" b="b"/>
                  <a:pathLst>
                    <a:path w="434157" h="588685" extrusionOk="0">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6" name="Google Shape;1016;p42"/>
                <p:cNvSpPr/>
                <p:nvPr/>
              </p:nvSpPr>
              <p:spPr>
                <a:xfrm>
                  <a:off x="1217565" y="251681"/>
                  <a:ext cx="843855" cy="3364719"/>
                </a:xfrm>
                <a:custGeom>
                  <a:avLst/>
                  <a:gdLst/>
                  <a:ahLst/>
                  <a:cxnLst/>
                  <a:rect l="l" t="t" r="r" b="b"/>
                  <a:pathLst>
                    <a:path w="843855" h="3364719" extrusionOk="0">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7" name="Google Shape;1017;p42"/>
                <p:cNvSpPr/>
                <p:nvPr/>
              </p:nvSpPr>
              <p:spPr>
                <a:xfrm>
                  <a:off x="9999061" y="251681"/>
                  <a:ext cx="438743" cy="432628"/>
                </a:xfrm>
                <a:custGeom>
                  <a:avLst/>
                  <a:gdLst/>
                  <a:ahLst/>
                  <a:cxnLst/>
                  <a:rect l="l" t="t" r="r" b="b"/>
                  <a:pathLst>
                    <a:path w="438743" h="432628" extrusionOk="0">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8" name="Google Shape;1018;p42"/>
                <p:cNvSpPr/>
                <p:nvPr/>
              </p:nvSpPr>
              <p:spPr>
                <a:xfrm>
                  <a:off x="10000589" y="6291667"/>
                  <a:ext cx="438743" cy="432628"/>
                </a:xfrm>
                <a:custGeom>
                  <a:avLst/>
                  <a:gdLst/>
                  <a:ahLst/>
                  <a:cxnLst/>
                  <a:rect l="l" t="t" r="r" b="b"/>
                  <a:pathLst>
                    <a:path w="438743" h="432628" extrusionOk="0">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9" name="Google Shape;1019;p42"/>
                <p:cNvSpPr/>
                <p:nvPr/>
              </p:nvSpPr>
              <p:spPr>
                <a:xfrm>
                  <a:off x="1194635" y="927377"/>
                  <a:ext cx="19873" cy="337847"/>
                </a:xfrm>
                <a:custGeom>
                  <a:avLst/>
                  <a:gdLst/>
                  <a:ahLst/>
                  <a:cxnLst/>
                  <a:rect l="l" t="t" r="r" b="b"/>
                  <a:pathLst>
                    <a:path w="19873" h="337847" extrusionOk="0">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0" name="Google Shape;1020;p42"/>
                <p:cNvSpPr/>
                <p:nvPr/>
              </p:nvSpPr>
              <p:spPr>
                <a:xfrm>
                  <a:off x="1200749" y="925848"/>
                  <a:ext cx="13758" cy="339376"/>
                </a:xfrm>
                <a:custGeom>
                  <a:avLst/>
                  <a:gdLst/>
                  <a:ahLst/>
                  <a:cxnLst/>
                  <a:rect l="l" t="t" r="r" b="b"/>
                  <a:pathLst>
                    <a:path w="13758" h="339376" extrusionOk="0">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1021" name="Google Shape;1021;p42"/>
            <p:cNvSpPr/>
            <p:nvPr/>
          </p:nvSpPr>
          <p:spPr>
            <a:xfrm>
              <a:off x="2893720" y="349978"/>
              <a:ext cx="5332800" cy="4001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22" name="Google Shape;1022;p42"/>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4" name="Google Shape;1024;p42"/>
          <p:cNvSpPr txBox="1">
            <a:spLocks noGrp="1"/>
          </p:cNvSpPr>
          <p:nvPr>
            <p:ph type="body" idx="1"/>
          </p:nvPr>
        </p:nvSpPr>
        <p:spPr>
          <a:xfrm>
            <a:off x="1054795" y="1754580"/>
            <a:ext cx="4409100" cy="17025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ID" sz="1600" dirty="0">
                <a:solidFill>
                  <a:schemeClr val="dk1"/>
                </a:solidFill>
                <a:latin typeface="Sitka Text Semibold" pitchFamily="2" charset="0"/>
              </a:rPr>
              <a:t>Salah </a:t>
            </a:r>
            <a:r>
              <a:rPr lang="en-ID" sz="1600" dirty="0" err="1">
                <a:solidFill>
                  <a:schemeClr val="dk1"/>
                </a:solidFill>
                <a:latin typeface="Sitka Text Semibold" pitchFamily="2" charset="0"/>
              </a:rPr>
              <a:t>satu</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bentuk</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pengujian</a:t>
            </a:r>
            <a:r>
              <a:rPr lang="en-ID" sz="1600" dirty="0">
                <a:solidFill>
                  <a:schemeClr val="dk1"/>
                </a:solidFill>
                <a:latin typeface="Sitka Text Semibold" pitchFamily="2" charset="0"/>
              </a:rPr>
              <a:t> yang </a:t>
            </a:r>
            <a:r>
              <a:rPr lang="en-ID" sz="1600" dirty="0" err="1">
                <a:solidFill>
                  <a:schemeClr val="dk1"/>
                </a:solidFill>
                <a:latin typeface="Sitka Text Semibold" pitchFamily="2" charset="0"/>
              </a:rPr>
              <a:t>umum</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adalah</a:t>
            </a:r>
            <a:r>
              <a:rPr lang="en-ID" sz="1600" dirty="0">
                <a:solidFill>
                  <a:schemeClr val="dk1"/>
                </a:solidFill>
                <a:latin typeface="Sitka Text Semibold" pitchFamily="2" charset="0"/>
              </a:rPr>
              <a:t> unit testing, di mana </a:t>
            </a:r>
            <a:r>
              <a:rPr lang="en-ID" sz="1600" dirty="0" err="1">
                <a:solidFill>
                  <a:schemeClr val="dk1"/>
                </a:solidFill>
                <a:latin typeface="Sitka Text Semibold" pitchFamily="2" charset="0"/>
              </a:rPr>
              <a:t>teknik</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ini</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dilakukan</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dengan</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memeriksa</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blok</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kode</a:t>
            </a:r>
            <a:r>
              <a:rPr lang="en-ID" sz="1600" dirty="0">
                <a:solidFill>
                  <a:schemeClr val="dk1"/>
                </a:solidFill>
                <a:latin typeface="Sitka Text Semibold" pitchFamily="2" charset="0"/>
              </a:rPr>
              <a:t> individual, </a:t>
            </a:r>
            <a:r>
              <a:rPr lang="en-ID" sz="1600" dirty="0" err="1">
                <a:solidFill>
                  <a:schemeClr val="dk1"/>
                </a:solidFill>
                <a:latin typeface="Sitka Text Semibold" pitchFamily="2" charset="0"/>
              </a:rPr>
              <a:t>biasanya</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dalam</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bentuk</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sebuah</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fungsi</a:t>
            </a:r>
            <a:r>
              <a:rPr lang="en-ID" sz="1600" dirty="0">
                <a:solidFill>
                  <a:schemeClr val="dk1"/>
                </a:solidFill>
                <a:latin typeface="Sitka Text Semibold" pitchFamily="2" charset="0"/>
              </a:rPr>
              <a:t>, dan </a:t>
            </a:r>
            <a:r>
              <a:rPr lang="en-ID" sz="1600" dirty="0" err="1">
                <a:solidFill>
                  <a:schemeClr val="dk1"/>
                </a:solidFill>
                <a:latin typeface="Sitka Text Semibold" pitchFamily="2" charset="0"/>
              </a:rPr>
              <a:t>memastikan</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bahwa</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blok</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kode</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tersebut</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berjalan</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dengan</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benar</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Sebagai</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contoh</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berikut</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adalah</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contoh</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kode</a:t>
            </a:r>
            <a:r>
              <a:rPr lang="en-ID" sz="1600" dirty="0">
                <a:solidFill>
                  <a:schemeClr val="dk1"/>
                </a:solidFill>
                <a:latin typeface="Sitka Text Semibold" pitchFamily="2" charset="0"/>
              </a:rPr>
              <a:t> Python yang </a:t>
            </a:r>
            <a:r>
              <a:rPr lang="en-ID" sz="1600" dirty="0" err="1">
                <a:solidFill>
                  <a:schemeClr val="dk1"/>
                </a:solidFill>
                <a:latin typeface="Sitka Text Semibold" pitchFamily="2" charset="0"/>
              </a:rPr>
              <a:t>mencetak</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bilangan</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prima,disini</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saya</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menggunakan</a:t>
            </a:r>
            <a:r>
              <a:rPr lang="en-ID" sz="1600" dirty="0">
                <a:solidFill>
                  <a:schemeClr val="dk1"/>
                </a:solidFill>
                <a:latin typeface="Sitka Text Semibold" pitchFamily="2" charset="0"/>
              </a:rPr>
              <a:t> 2 file python yang di </a:t>
            </a:r>
            <a:r>
              <a:rPr lang="en-ID" sz="1600" dirty="0" err="1">
                <a:solidFill>
                  <a:schemeClr val="dk1"/>
                </a:solidFill>
                <a:latin typeface="Sitka Text Semibold" pitchFamily="2" charset="0"/>
              </a:rPr>
              <a:t>samping</a:t>
            </a:r>
            <a:r>
              <a:rPr lang="en-ID" sz="1600" dirty="0">
                <a:solidFill>
                  <a:schemeClr val="dk1"/>
                </a:solidFill>
                <a:latin typeface="Sitka Text Semibold" pitchFamily="2" charset="0"/>
              </a:rPr>
              <a:t> dan </a:t>
            </a:r>
            <a:r>
              <a:rPr lang="en-ID" sz="1600" dirty="0" err="1">
                <a:solidFill>
                  <a:schemeClr val="dk1"/>
                </a:solidFill>
                <a:latin typeface="Sitka Text Semibold" pitchFamily="2" charset="0"/>
              </a:rPr>
              <a:t>pertama</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dengan</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nama</a:t>
            </a:r>
            <a:r>
              <a:rPr lang="en-ID" sz="1600" dirty="0">
                <a:solidFill>
                  <a:schemeClr val="dk1"/>
                </a:solidFill>
                <a:latin typeface="Sitka Text Semibold" pitchFamily="2" charset="0"/>
              </a:rPr>
              <a:t> file “prime.py” </a:t>
            </a:r>
          </a:p>
          <a:p>
            <a:pPr marL="0" lvl="0" indent="0" algn="l" rtl="0">
              <a:spcBef>
                <a:spcPts val="0"/>
              </a:spcBef>
              <a:spcAft>
                <a:spcPts val="2100"/>
              </a:spcAft>
              <a:buNone/>
            </a:pPr>
            <a:endParaRPr dirty="0">
              <a:solidFill>
                <a:schemeClr val="dk1"/>
              </a:solidFill>
            </a:endParaRPr>
          </a:p>
        </p:txBody>
      </p:sp>
      <p:sp>
        <p:nvSpPr>
          <p:cNvPr id="1025" name="Google Shape;1025;p42"/>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B2AD419F-61D4-5100-93BB-C29E610D62A7}"/>
              </a:ext>
            </a:extLst>
          </p:cNvPr>
          <p:cNvPicPr>
            <a:picLocks noChangeAspect="1"/>
          </p:cNvPicPr>
          <p:nvPr/>
        </p:nvPicPr>
        <p:blipFill>
          <a:blip r:embed="rId3"/>
          <a:stretch>
            <a:fillRect/>
          </a:stretch>
        </p:blipFill>
        <p:spPr>
          <a:xfrm>
            <a:off x="6052583" y="1014615"/>
            <a:ext cx="3719477" cy="46953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42"/>
          <p:cNvSpPr/>
          <p:nvPr/>
        </p:nvSpPr>
        <p:spPr>
          <a:xfrm>
            <a:off x="52011" y="1335770"/>
            <a:ext cx="46926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126109" y="1335770"/>
            <a:ext cx="46926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2"/>
          <p:cNvGrpSpPr/>
          <p:nvPr/>
        </p:nvGrpSpPr>
        <p:grpSpPr>
          <a:xfrm rot="5400000">
            <a:off x="4090580" y="813826"/>
            <a:ext cx="6774605" cy="5318349"/>
            <a:chOff x="2345366" y="140711"/>
            <a:chExt cx="6483441" cy="4437974"/>
          </a:xfrm>
        </p:grpSpPr>
        <p:sp>
          <p:nvSpPr>
            <p:cNvPr id="996" name="Google Shape;996;p42"/>
            <p:cNvSpPr/>
            <p:nvPr/>
          </p:nvSpPr>
          <p:spPr>
            <a:xfrm>
              <a:off x="2362377" y="163678"/>
              <a:ext cx="6449417" cy="4392004"/>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997" name="Google Shape;997;p42"/>
            <p:cNvGrpSpPr/>
            <p:nvPr/>
          </p:nvGrpSpPr>
          <p:grpSpPr>
            <a:xfrm>
              <a:off x="2345366" y="140711"/>
              <a:ext cx="6483441" cy="4437974"/>
              <a:chOff x="390725" y="192901"/>
              <a:chExt cx="9367780" cy="6412330"/>
            </a:xfrm>
          </p:grpSpPr>
          <p:sp>
            <p:nvSpPr>
              <p:cNvPr id="998" name="Google Shape;998;p42"/>
              <p:cNvSpPr/>
              <p:nvPr/>
            </p:nvSpPr>
            <p:spPr>
              <a:xfrm>
                <a:off x="433022" y="255001"/>
                <a:ext cx="9309250" cy="6342300"/>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999" name="Google Shape;999;p42"/>
              <p:cNvGrpSpPr/>
              <p:nvPr/>
            </p:nvGrpSpPr>
            <p:grpSpPr>
              <a:xfrm>
                <a:off x="9036100" y="3183177"/>
                <a:ext cx="492960" cy="492960"/>
                <a:chOff x="9132580" y="3159701"/>
                <a:chExt cx="371233" cy="371233"/>
              </a:xfrm>
            </p:grpSpPr>
            <p:sp>
              <p:nvSpPr>
                <p:cNvPr id="1000" name="Google Shape;1000;p42"/>
                <p:cNvSpPr/>
                <p:nvPr/>
              </p:nvSpPr>
              <p:spPr>
                <a:xfrm>
                  <a:off x="9132580" y="3159701"/>
                  <a:ext cx="371233" cy="371233"/>
                </a:xfrm>
                <a:custGeom>
                  <a:avLst/>
                  <a:gdLst/>
                  <a:ahLst/>
                  <a:cxnLst/>
                  <a:rect l="l" t="t" r="r" b="b"/>
                  <a:pathLst>
                    <a:path w="358679" h="358679" extrusionOk="0">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1" name="Google Shape;1001;p42"/>
                <p:cNvSpPr/>
                <p:nvPr/>
              </p:nvSpPr>
              <p:spPr>
                <a:xfrm>
                  <a:off x="9138858" y="3166118"/>
                  <a:ext cx="267486" cy="358181"/>
                </a:xfrm>
                <a:custGeom>
                  <a:avLst/>
                  <a:gdLst/>
                  <a:ahLst/>
                  <a:cxnLst/>
                  <a:rect l="l" t="t" r="r" b="b"/>
                  <a:pathLst>
                    <a:path w="258441" h="346069" extrusionOk="0">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2" name="Google Shape;1002;p42"/>
                <p:cNvSpPr/>
                <p:nvPr/>
              </p:nvSpPr>
              <p:spPr>
                <a:xfrm>
                  <a:off x="9249765" y="3279048"/>
                  <a:ext cx="129816" cy="130304"/>
                </a:xfrm>
                <a:custGeom>
                  <a:avLst/>
                  <a:gdLst/>
                  <a:ahLst/>
                  <a:cxnLst/>
                  <a:rect l="l" t="t" r="r" b="b"/>
                  <a:pathLst>
                    <a:path w="125426" h="125898" extrusionOk="0">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03" name="Google Shape;1003;p42"/>
              <p:cNvGrpSpPr/>
              <p:nvPr/>
            </p:nvGrpSpPr>
            <p:grpSpPr>
              <a:xfrm>
                <a:off x="390725" y="192901"/>
                <a:ext cx="9367780" cy="6412330"/>
                <a:chOff x="1194635" y="234866"/>
                <a:chExt cx="9244824" cy="6489556"/>
              </a:xfrm>
            </p:grpSpPr>
            <p:sp>
              <p:nvSpPr>
                <p:cNvPr id="1004" name="Google Shape;1004;p42"/>
                <p:cNvSpPr/>
                <p:nvPr/>
              </p:nvSpPr>
              <p:spPr>
                <a:xfrm>
                  <a:off x="1217565" y="240980"/>
                  <a:ext cx="9221894" cy="6483314"/>
                </a:xfrm>
                <a:custGeom>
                  <a:avLst/>
                  <a:gdLst/>
                  <a:ahLst/>
                  <a:cxnLst/>
                  <a:rect l="l" t="t" r="r" b="b"/>
                  <a:pathLst>
                    <a:path w="9221894" h="6483314" extrusionOk="0">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5" name="Google Shape;1005;p42"/>
                <p:cNvSpPr/>
                <p:nvPr/>
              </p:nvSpPr>
              <p:spPr>
                <a:xfrm>
                  <a:off x="2119512" y="237923"/>
                  <a:ext cx="97838" cy="15287"/>
                </a:xfrm>
                <a:custGeom>
                  <a:avLst/>
                  <a:gdLst/>
                  <a:ahLst/>
                  <a:cxnLst/>
                  <a:rect l="l" t="t" r="r" b="b"/>
                  <a:pathLst>
                    <a:path w="97838" h="15287" extrusionOk="0">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6" name="Google Shape;1006;p42"/>
                <p:cNvSpPr/>
                <p:nvPr/>
              </p:nvSpPr>
              <p:spPr>
                <a:xfrm>
                  <a:off x="2510865" y="234866"/>
                  <a:ext cx="203320" cy="18344"/>
                </a:xfrm>
                <a:custGeom>
                  <a:avLst/>
                  <a:gdLst/>
                  <a:ahLst/>
                  <a:cxnLst/>
                  <a:rect l="l" t="t" r="r" b="b"/>
                  <a:pathLst>
                    <a:path w="203320" h="18344" extrusionOk="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7" name="Google Shape;1007;p42"/>
                <p:cNvSpPr/>
                <p:nvPr/>
              </p:nvSpPr>
              <p:spPr>
                <a:xfrm>
                  <a:off x="2831897" y="234866"/>
                  <a:ext cx="201791" cy="18344"/>
                </a:xfrm>
                <a:custGeom>
                  <a:avLst/>
                  <a:gdLst/>
                  <a:ahLst/>
                  <a:cxnLst/>
                  <a:rect l="l" t="t" r="r" b="b"/>
                  <a:pathLst>
                    <a:path w="201791" h="18344" extrusionOk="0">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8" name="Google Shape;1008;p42"/>
                <p:cNvSpPr/>
                <p:nvPr/>
              </p:nvSpPr>
              <p:spPr>
                <a:xfrm>
                  <a:off x="2510865" y="245567"/>
                  <a:ext cx="203320" cy="7643"/>
                </a:xfrm>
                <a:custGeom>
                  <a:avLst/>
                  <a:gdLst/>
                  <a:ahLst/>
                  <a:cxnLst/>
                  <a:rect l="l" t="t" r="r" b="b"/>
                  <a:pathLst>
                    <a:path w="203320" h="7643" extrusionOk="0">
                      <a:moveTo>
                        <a:pt x="0" y="0"/>
                      </a:moveTo>
                      <a:lnTo>
                        <a:pt x="203320" y="0"/>
                      </a:lnTo>
                      <a:lnTo>
                        <a:pt x="203320" y="7644"/>
                      </a:lnTo>
                      <a:lnTo>
                        <a:pt x="0" y="7644"/>
                      </a:lnTo>
                      <a:lnTo>
                        <a:pt x="0" y="0"/>
                      </a:lnTo>
                      <a:close/>
                    </a:path>
                  </a:pathLst>
                </a:custGeom>
                <a:solidFill>
                  <a:srgbClr val="393A3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9" name="Google Shape;1009;p42"/>
                <p:cNvSpPr/>
                <p:nvPr/>
              </p:nvSpPr>
              <p:spPr>
                <a:xfrm>
                  <a:off x="2831897" y="245567"/>
                  <a:ext cx="201791" cy="7643"/>
                </a:xfrm>
                <a:custGeom>
                  <a:avLst/>
                  <a:gdLst/>
                  <a:ahLst/>
                  <a:cxnLst/>
                  <a:rect l="l" t="t" r="r" b="b"/>
                  <a:pathLst>
                    <a:path w="201791" h="7643" extrusionOk="0">
                      <a:moveTo>
                        <a:pt x="0" y="0"/>
                      </a:moveTo>
                      <a:lnTo>
                        <a:pt x="201791" y="0"/>
                      </a:lnTo>
                      <a:lnTo>
                        <a:pt x="201791" y="7644"/>
                      </a:lnTo>
                      <a:lnTo>
                        <a:pt x="0" y="7644"/>
                      </a:lnTo>
                      <a:lnTo>
                        <a:pt x="0" y="0"/>
                      </a:lnTo>
                      <a:close/>
                    </a:path>
                  </a:pathLst>
                </a:custGeom>
                <a:solidFill>
                  <a:srgbClr val="444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0" name="Google Shape;1010;p42"/>
                <p:cNvSpPr/>
                <p:nvPr/>
              </p:nvSpPr>
              <p:spPr>
                <a:xfrm>
                  <a:off x="2119512" y="245567"/>
                  <a:ext cx="97838" cy="7643"/>
                </a:xfrm>
                <a:custGeom>
                  <a:avLst/>
                  <a:gdLst/>
                  <a:ahLst/>
                  <a:cxnLst/>
                  <a:rect l="l" t="t" r="r" b="b"/>
                  <a:pathLst>
                    <a:path w="97838" h="7643" extrusionOk="0">
                      <a:moveTo>
                        <a:pt x="0" y="0"/>
                      </a:moveTo>
                      <a:lnTo>
                        <a:pt x="97838" y="0"/>
                      </a:lnTo>
                      <a:lnTo>
                        <a:pt x="97838" y="7644"/>
                      </a:lnTo>
                      <a:lnTo>
                        <a:pt x="0" y="7644"/>
                      </a:lnTo>
                      <a:lnTo>
                        <a:pt x="0" y="0"/>
                      </a:lnTo>
                      <a:close/>
                    </a:path>
                  </a:pathLst>
                </a:custGeom>
                <a:solidFill>
                  <a:srgbClr val="35353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1" name="Google Shape;1011;p42"/>
                <p:cNvSpPr/>
                <p:nvPr/>
              </p:nvSpPr>
              <p:spPr>
                <a:xfrm>
                  <a:off x="1217565" y="251681"/>
                  <a:ext cx="9221894" cy="6472613"/>
                </a:xfrm>
                <a:custGeom>
                  <a:avLst/>
                  <a:gdLst/>
                  <a:ahLst/>
                  <a:cxnLst/>
                  <a:rect l="l" t="t" r="r" b="b"/>
                  <a:pathLst>
                    <a:path w="9221894" h="6472613" extrusionOk="0">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2" name="Google Shape;1012;p42"/>
                <p:cNvSpPr/>
                <p:nvPr/>
              </p:nvSpPr>
              <p:spPr>
                <a:xfrm>
                  <a:off x="1232853" y="266969"/>
                  <a:ext cx="9184950" cy="6442039"/>
                </a:xfrm>
                <a:custGeom>
                  <a:avLst/>
                  <a:gdLst/>
                  <a:ahLst/>
                  <a:cxnLst/>
                  <a:rect l="l" t="t" r="r" b="b"/>
                  <a:pathLst>
                    <a:path w="9184950" h="6442039" extrusionOk="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3" name="Google Shape;1013;p42"/>
                <p:cNvSpPr/>
                <p:nvPr/>
              </p:nvSpPr>
              <p:spPr>
                <a:xfrm>
                  <a:off x="1261898" y="294486"/>
                  <a:ext cx="8971056" cy="6387005"/>
                </a:xfrm>
                <a:custGeom>
                  <a:avLst/>
                  <a:gdLst/>
                  <a:ahLst/>
                  <a:cxnLst/>
                  <a:rect l="l" t="t" r="r" b="b"/>
                  <a:pathLst>
                    <a:path w="8971056" h="6387005" extrusionOk="0">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4" name="Google Shape;1014;p42"/>
                <p:cNvSpPr/>
                <p:nvPr/>
              </p:nvSpPr>
              <p:spPr>
                <a:xfrm>
                  <a:off x="1266484" y="294484"/>
                  <a:ext cx="9114629" cy="6380892"/>
                </a:xfrm>
                <a:custGeom>
                  <a:avLst/>
                  <a:gdLst/>
                  <a:ahLst/>
                  <a:cxnLst/>
                  <a:rect l="l" t="t" r="r" b="b"/>
                  <a:pathLst>
                    <a:path w="9114629" h="6380892" extrusionOk="0">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5" name="Google Shape;1015;p42"/>
                <p:cNvSpPr/>
                <p:nvPr/>
              </p:nvSpPr>
              <p:spPr>
                <a:xfrm>
                  <a:off x="1217565" y="6135737"/>
                  <a:ext cx="434157" cy="588685"/>
                </a:xfrm>
                <a:custGeom>
                  <a:avLst/>
                  <a:gdLst/>
                  <a:ahLst/>
                  <a:cxnLst/>
                  <a:rect l="l" t="t" r="r" b="b"/>
                  <a:pathLst>
                    <a:path w="434157" h="588685" extrusionOk="0">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6" name="Google Shape;1016;p42"/>
                <p:cNvSpPr/>
                <p:nvPr/>
              </p:nvSpPr>
              <p:spPr>
                <a:xfrm>
                  <a:off x="1217565" y="251681"/>
                  <a:ext cx="843855" cy="3364719"/>
                </a:xfrm>
                <a:custGeom>
                  <a:avLst/>
                  <a:gdLst/>
                  <a:ahLst/>
                  <a:cxnLst/>
                  <a:rect l="l" t="t" r="r" b="b"/>
                  <a:pathLst>
                    <a:path w="843855" h="3364719" extrusionOk="0">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7" name="Google Shape;1017;p42"/>
                <p:cNvSpPr/>
                <p:nvPr/>
              </p:nvSpPr>
              <p:spPr>
                <a:xfrm>
                  <a:off x="9999061" y="251681"/>
                  <a:ext cx="438743" cy="432628"/>
                </a:xfrm>
                <a:custGeom>
                  <a:avLst/>
                  <a:gdLst/>
                  <a:ahLst/>
                  <a:cxnLst/>
                  <a:rect l="l" t="t" r="r" b="b"/>
                  <a:pathLst>
                    <a:path w="438743" h="432628" extrusionOk="0">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8" name="Google Shape;1018;p42"/>
                <p:cNvSpPr/>
                <p:nvPr/>
              </p:nvSpPr>
              <p:spPr>
                <a:xfrm>
                  <a:off x="10000589" y="6291667"/>
                  <a:ext cx="438743" cy="432628"/>
                </a:xfrm>
                <a:custGeom>
                  <a:avLst/>
                  <a:gdLst/>
                  <a:ahLst/>
                  <a:cxnLst/>
                  <a:rect l="l" t="t" r="r" b="b"/>
                  <a:pathLst>
                    <a:path w="438743" h="432628" extrusionOk="0">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9" name="Google Shape;1019;p42"/>
                <p:cNvSpPr/>
                <p:nvPr/>
              </p:nvSpPr>
              <p:spPr>
                <a:xfrm>
                  <a:off x="1194635" y="927377"/>
                  <a:ext cx="19873" cy="337847"/>
                </a:xfrm>
                <a:custGeom>
                  <a:avLst/>
                  <a:gdLst/>
                  <a:ahLst/>
                  <a:cxnLst/>
                  <a:rect l="l" t="t" r="r" b="b"/>
                  <a:pathLst>
                    <a:path w="19873" h="337847" extrusionOk="0">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0" name="Google Shape;1020;p42"/>
                <p:cNvSpPr/>
                <p:nvPr/>
              </p:nvSpPr>
              <p:spPr>
                <a:xfrm>
                  <a:off x="1200749" y="925848"/>
                  <a:ext cx="13758" cy="339376"/>
                </a:xfrm>
                <a:custGeom>
                  <a:avLst/>
                  <a:gdLst/>
                  <a:ahLst/>
                  <a:cxnLst/>
                  <a:rect l="l" t="t" r="r" b="b"/>
                  <a:pathLst>
                    <a:path w="13758" h="339376" extrusionOk="0">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1021" name="Google Shape;1021;p42"/>
            <p:cNvSpPr/>
            <p:nvPr/>
          </p:nvSpPr>
          <p:spPr>
            <a:xfrm>
              <a:off x="2893720" y="349978"/>
              <a:ext cx="5332800" cy="4001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22" name="Google Shape;1022;p42"/>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4" name="Google Shape;1024;p42"/>
          <p:cNvSpPr txBox="1">
            <a:spLocks noGrp="1"/>
          </p:cNvSpPr>
          <p:nvPr>
            <p:ph type="body" idx="1"/>
          </p:nvPr>
        </p:nvSpPr>
        <p:spPr>
          <a:xfrm>
            <a:off x="183459" y="1226395"/>
            <a:ext cx="4409100" cy="17025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ID" sz="1600" dirty="0" err="1">
                <a:solidFill>
                  <a:schemeClr val="dk1"/>
                </a:solidFill>
                <a:latin typeface="Sitka Text Semibold" pitchFamily="2" charset="0"/>
              </a:rPr>
              <a:t>Dengan</a:t>
            </a:r>
            <a:r>
              <a:rPr lang="en-ID" sz="1600" dirty="0">
                <a:solidFill>
                  <a:schemeClr val="dk1"/>
                </a:solidFill>
                <a:latin typeface="Sitka Text Semibold" pitchFamily="2" charset="0"/>
              </a:rPr>
              <a:t> unit test di </a:t>
            </a:r>
            <a:r>
              <a:rPr lang="en-ID" sz="1600" dirty="0" err="1">
                <a:solidFill>
                  <a:schemeClr val="dk1"/>
                </a:solidFill>
                <a:latin typeface="Sitka Text Semibold" pitchFamily="2" charset="0"/>
              </a:rPr>
              <a:t>samping,telah</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mengecek</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perilaku</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fungsi</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is_prime</a:t>
            </a:r>
            <a:r>
              <a:rPr lang="en-ID" sz="1600" dirty="0">
                <a:solidFill>
                  <a:schemeClr val="dk1"/>
                </a:solidFill>
                <a:latin typeface="Sitka Text Semibold" pitchFamily="2" charset="0"/>
              </a:rPr>
              <a:t> pada </a:t>
            </a:r>
            <a:r>
              <a:rPr lang="en-ID" sz="1600" dirty="0" err="1">
                <a:solidFill>
                  <a:schemeClr val="dk1"/>
                </a:solidFill>
                <a:latin typeface="Sitka Text Semibold" pitchFamily="2" charset="0"/>
              </a:rPr>
              <a:t>beberapa</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kondisi</a:t>
            </a:r>
            <a:r>
              <a:rPr lang="en-ID" sz="1600" dirty="0">
                <a:solidFill>
                  <a:schemeClr val="dk1"/>
                </a:solidFill>
                <a:latin typeface="Sitka Text Semibold" pitchFamily="2" charset="0"/>
              </a:rPr>
              <a:t> yang </a:t>
            </a:r>
            <a:r>
              <a:rPr lang="en-ID" sz="1600" dirty="0" err="1">
                <a:solidFill>
                  <a:schemeClr val="dk1"/>
                </a:solidFill>
                <a:latin typeface="Sitka Text Semibold" pitchFamily="2" charset="0"/>
              </a:rPr>
              <a:t>berbeda</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seperti</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untuk</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angka</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negatif</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angka</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kurang</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dari</a:t>
            </a:r>
            <a:r>
              <a:rPr lang="en-ID" sz="1600" dirty="0">
                <a:solidFill>
                  <a:schemeClr val="dk1"/>
                </a:solidFill>
                <a:latin typeface="Sitka Text Semibold" pitchFamily="2" charset="0"/>
              </a:rPr>
              <a:t> dua, </a:t>
            </a:r>
            <a:r>
              <a:rPr lang="en-ID" sz="1600" dirty="0" err="1">
                <a:solidFill>
                  <a:schemeClr val="dk1"/>
                </a:solidFill>
                <a:latin typeface="Sitka Text Semibold" pitchFamily="2" charset="0"/>
              </a:rPr>
              <a:t>beberapa</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bilangan</a:t>
            </a:r>
            <a:r>
              <a:rPr lang="en-ID" sz="1600" dirty="0">
                <a:solidFill>
                  <a:schemeClr val="dk1"/>
                </a:solidFill>
                <a:latin typeface="Sitka Text Semibold" pitchFamily="2" charset="0"/>
              </a:rPr>
              <a:t> prima </a:t>
            </a:r>
            <a:r>
              <a:rPr lang="en-ID" sz="1600" dirty="0" err="1">
                <a:solidFill>
                  <a:schemeClr val="dk1"/>
                </a:solidFill>
                <a:latin typeface="Sitka Text Semibold" pitchFamily="2" charset="0"/>
              </a:rPr>
              <a:t>awal</a:t>
            </a:r>
            <a:r>
              <a:rPr lang="en-ID" sz="1600" dirty="0">
                <a:solidFill>
                  <a:schemeClr val="dk1"/>
                </a:solidFill>
                <a:latin typeface="Sitka Text Semibold" pitchFamily="2" charset="0"/>
              </a:rPr>
              <a:t>, dan </a:t>
            </a:r>
            <a:r>
              <a:rPr lang="en-ID" sz="1600" dirty="0" err="1">
                <a:solidFill>
                  <a:schemeClr val="dk1"/>
                </a:solidFill>
                <a:latin typeface="Sitka Text Semibold" pitchFamily="2" charset="0"/>
              </a:rPr>
              <a:t>beberapa</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bukan</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bilangan</a:t>
            </a:r>
            <a:r>
              <a:rPr lang="en-ID" sz="1600" dirty="0">
                <a:solidFill>
                  <a:schemeClr val="dk1"/>
                </a:solidFill>
                <a:latin typeface="Sitka Text Semibold" pitchFamily="2" charset="0"/>
              </a:rPr>
              <a:t> prima </a:t>
            </a:r>
            <a:r>
              <a:rPr lang="en-ID" sz="1600" dirty="0" err="1">
                <a:solidFill>
                  <a:schemeClr val="dk1"/>
                </a:solidFill>
                <a:latin typeface="Sitka Text Semibold" pitchFamily="2" charset="0"/>
              </a:rPr>
              <a:t>awal</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Setiap</a:t>
            </a:r>
            <a:r>
              <a:rPr lang="en-ID" sz="1600" dirty="0">
                <a:solidFill>
                  <a:schemeClr val="dk1"/>
                </a:solidFill>
                <a:latin typeface="Sitka Text Semibold" pitchFamily="2" charset="0"/>
              </a:rPr>
              <a:t> test case </a:t>
            </a:r>
            <a:r>
              <a:rPr lang="en-ID" sz="1600" dirty="0" err="1">
                <a:solidFill>
                  <a:schemeClr val="dk1"/>
                </a:solidFill>
                <a:latin typeface="Sitka Text Semibold" pitchFamily="2" charset="0"/>
              </a:rPr>
              <a:t>mencerminkan</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pengujian</a:t>
            </a:r>
            <a:r>
              <a:rPr lang="en-ID" sz="1600" dirty="0">
                <a:solidFill>
                  <a:schemeClr val="dk1"/>
                </a:solidFill>
                <a:latin typeface="Sitka Text Semibold" pitchFamily="2" charset="0"/>
              </a:rPr>
              <a:t> pada </a:t>
            </a:r>
            <a:r>
              <a:rPr lang="en-ID" sz="1600" dirty="0" err="1">
                <a:solidFill>
                  <a:schemeClr val="dk1"/>
                </a:solidFill>
                <a:latin typeface="Sitka Text Semibold" pitchFamily="2" charset="0"/>
              </a:rPr>
              <a:t>struktur</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kode</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tertentu</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dari</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fungsi</a:t>
            </a:r>
            <a:r>
              <a:rPr lang="en-ID" sz="1600" dirty="0">
                <a:solidFill>
                  <a:schemeClr val="dk1"/>
                </a:solidFill>
                <a:latin typeface="Sitka Text Semibold" pitchFamily="2" charset="0"/>
              </a:rPr>
              <a:t> yang </a:t>
            </a:r>
            <a:r>
              <a:rPr lang="en-ID" sz="1600" dirty="0" err="1">
                <a:solidFill>
                  <a:schemeClr val="dk1"/>
                </a:solidFill>
                <a:latin typeface="Sitka Text Semibold" pitchFamily="2" charset="0"/>
              </a:rPr>
              <a:t>kita</a:t>
            </a:r>
            <a:r>
              <a:rPr lang="en-ID" sz="1600" dirty="0">
                <a:solidFill>
                  <a:schemeClr val="dk1"/>
                </a:solidFill>
                <a:latin typeface="Sitka Text Semibold" pitchFamily="2" charset="0"/>
              </a:rPr>
              <a:t> uji, yang </a:t>
            </a:r>
            <a:r>
              <a:rPr lang="en-ID" sz="1600" dirty="0" err="1">
                <a:solidFill>
                  <a:schemeClr val="dk1"/>
                </a:solidFill>
                <a:latin typeface="Sitka Text Semibold" pitchFamily="2" charset="0"/>
              </a:rPr>
              <a:t>sesuai</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dengan</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pendekatan</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whitebox</a:t>
            </a:r>
            <a:r>
              <a:rPr lang="en-ID" sz="1600" dirty="0">
                <a:solidFill>
                  <a:schemeClr val="dk1"/>
                </a:solidFill>
                <a:latin typeface="Sitka Text Semibold" pitchFamily="2" charset="0"/>
              </a:rPr>
              <a:t> testing. File </a:t>
            </a:r>
            <a:r>
              <a:rPr lang="en-ID" sz="1600" dirty="0" err="1">
                <a:solidFill>
                  <a:schemeClr val="dk1"/>
                </a:solidFill>
                <a:latin typeface="Sitka Text Semibold" pitchFamily="2" charset="0"/>
              </a:rPr>
              <a:t>disini</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kasih</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nama</a:t>
            </a:r>
            <a:r>
              <a:rPr lang="en-ID" sz="1600" dirty="0">
                <a:solidFill>
                  <a:schemeClr val="dk1"/>
                </a:solidFill>
                <a:latin typeface="Sitka Text Semibold" pitchFamily="2" charset="0"/>
              </a:rPr>
              <a:t> </a:t>
            </a:r>
            <a:r>
              <a:rPr lang="en-ID" sz="1600" dirty="0" err="1">
                <a:solidFill>
                  <a:schemeClr val="dk1"/>
                </a:solidFill>
                <a:latin typeface="Sitka Text Semibold" pitchFamily="2" charset="0"/>
              </a:rPr>
              <a:t>dengan</a:t>
            </a:r>
            <a:r>
              <a:rPr lang="en-ID" sz="1600" dirty="0">
                <a:solidFill>
                  <a:schemeClr val="dk1"/>
                </a:solidFill>
                <a:latin typeface="Sitka Text Semibold" pitchFamily="2" charset="0"/>
              </a:rPr>
              <a:t> “test_prime.py”</a:t>
            </a:r>
            <a:endParaRPr sz="1600" dirty="0">
              <a:solidFill>
                <a:schemeClr val="dk1"/>
              </a:solidFill>
              <a:latin typeface="Sitka Text Semibold" pitchFamily="2" charset="0"/>
            </a:endParaRPr>
          </a:p>
        </p:txBody>
      </p:sp>
      <p:sp>
        <p:nvSpPr>
          <p:cNvPr id="1025" name="Google Shape;1025;p42"/>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4" name="Picture 3">
            <a:extLst>
              <a:ext uri="{FF2B5EF4-FFF2-40B4-BE49-F238E27FC236}">
                <a16:creationId xmlns:a16="http://schemas.microsoft.com/office/drawing/2014/main" id="{9AE23AEA-28BF-1248-807E-454025C588DF}"/>
              </a:ext>
            </a:extLst>
          </p:cNvPr>
          <p:cNvPicPr>
            <a:picLocks noChangeAspect="1"/>
          </p:cNvPicPr>
          <p:nvPr/>
        </p:nvPicPr>
        <p:blipFill>
          <a:blip r:embed="rId3"/>
          <a:stretch>
            <a:fillRect/>
          </a:stretch>
        </p:blipFill>
        <p:spPr>
          <a:xfrm>
            <a:off x="4950157" y="145086"/>
            <a:ext cx="5095338" cy="4766047"/>
          </a:xfrm>
          <a:prstGeom prst="rect">
            <a:avLst/>
          </a:prstGeom>
        </p:spPr>
      </p:pic>
      <p:pic>
        <p:nvPicPr>
          <p:cNvPr id="6" name="Picture 5">
            <a:extLst>
              <a:ext uri="{FF2B5EF4-FFF2-40B4-BE49-F238E27FC236}">
                <a16:creationId xmlns:a16="http://schemas.microsoft.com/office/drawing/2014/main" id="{736859E0-DD8E-3650-70D1-AD8939AEC3A3}"/>
              </a:ext>
            </a:extLst>
          </p:cNvPr>
          <p:cNvPicPr>
            <a:picLocks noChangeAspect="1"/>
          </p:cNvPicPr>
          <p:nvPr/>
        </p:nvPicPr>
        <p:blipFill>
          <a:blip r:embed="rId4"/>
          <a:stretch>
            <a:fillRect/>
          </a:stretch>
        </p:blipFill>
        <p:spPr>
          <a:xfrm>
            <a:off x="4936612" y="4915178"/>
            <a:ext cx="5148940" cy="1623035"/>
          </a:xfrm>
          <a:prstGeom prst="rect">
            <a:avLst/>
          </a:prstGeom>
        </p:spPr>
      </p:pic>
    </p:spTree>
    <p:extLst>
      <p:ext uri="{BB962C8B-B14F-4D97-AF65-F5344CB8AC3E}">
        <p14:creationId xmlns:p14="http://schemas.microsoft.com/office/powerpoint/2010/main" val="332958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42"/>
          <p:cNvSpPr/>
          <p:nvPr/>
        </p:nvSpPr>
        <p:spPr>
          <a:xfrm>
            <a:off x="52011" y="1335770"/>
            <a:ext cx="46926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126109" y="1335770"/>
            <a:ext cx="46926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2"/>
          <p:cNvGrpSpPr/>
          <p:nvPr/>
        </p:nvGrpSpPr>
        <p:grpSpPr>
          <a:xfrm rot="5400000">
            <a:off x="4976251" y="-174288"/>
            <a:ext cx="6858000" cy="7206581"/>
            <a:chOff x="2345366" y="140711"/>
            <a:chExt cx="6483441" cy="4437974"/>
          </a:xfrm>
        </p:grpSpPr>
        <p:sp>
          <p:nvSpPr>
            <p:cNvPr id="996" name="Google Shape;996;p42"/>
            <p:cNvSpPr/>
            <p:nvPr/>
          </p:nvSpPr>
          <p:spPr>
            <a:xfrm>
              <a:off x="2362377" y="163678"/>
              <a:ext cx="6449417" cy="4392004"/>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997" name="Google Shape;997;p42"/>
            <p:cNvGrpSpPr/>
            <p:nvPr/>
          </p:nvGrpSpPr>
          <p:grpSpPr>
            <a:xfrm>
              <a:off x="2345366" y="140711"/>
              <a:ext cx="6483441" cy="4437974"/>
              <a:chOff x="390725" y="192901"/>
              <a:chExt cx="9367780" cy="6412330"/>
            </a:xfrm>
          </p:grpSpPr>
          <p:sp>
            <p:nvSpPr>
              <p:cNvPr id="998" name="Google Shape;998;p42"/>
              <p:cNvSpPr/>
              <p:nvPr/>
            </p:nvSpPr>
            <p:spPr>
              <a:xfrm>
                <a:off x="433022" y="255001"/>
                <a:ext cx="9309250" cy="6342300"/>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999" name="Google Shape;999;p42"/>
              <p:cNvGrpSpPr/>
              <p:nvPr/>
            </p:nvGrpSpPr>
            <p:grpSpPr>
              <a:xfrm>
                <a:off x="9036100" y="3183177"/>
                <a:ext cx="492960" cy="492960"/>
                <a:chOff x="9132580" y="3159701"/>
                <a:chExt cx="371233" cy="371233"/>
              </a:xfrm>
            </p:grpSpPr>
            <p:sp>
              <p:nvSpPr>
                <p:cNvPr id="1000" name="Google Shape;1000;p42"/>
                <p:cNvSpPr/>
                <p:nvPr/>
              </p:nvSpPr>
              <p:spPr>
                <a:xfrm>
                  <a:off x="9132580" y="3159701"/>
                  <a:ext cx="371233" cy="371233"/>
                </a:xfrm>
                <a:custGeom>
                  <a:avLst/>
                  <a:gdLst/>
                  <a:ahLst/>
                  <a:cxnLst/>
                  <a:rect l="l" t="t" r="r" b="b"/>
                  <a:pathLst>
                    <a:path w="358679" h="358679" extrusionOk="0">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1" name="Google Shape;1001;p42"/>
                <p:cNvSpPr/>
                <p:nvPr/>
              </p:nvSpPr>
              <p:spPr>
                <a:xfrm>
                  <a:off x="9138858" y="3166118"/>
                  <a:ext cx="267486" cy="358181"/>
                </a:xfrm>
                <a:custGeom>
                  <a:avLst/>
                  <a:gdLst/>
                  <a:ahLst/>
                  <a:cxnLst/>
                  <a:rect l="l" t="t" r="r" b="b"/>
                  <a:pathLst>
                    <a:path w="258441" h="346069" extrusionOk="0">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2" name="Google Shape;1002;p42"/>
                <p:cNvSpPr/>
                <p:nvPr/>
              </p:nvSpPr>
              <p:spPr>
                <a:xfrm>
                  <a:off x="9249765" y="3279048"/>
                  <a:ext cx="129816" cy="130304"/>
                </a:xfrm>
                <a:custGeom>
                  <a:avLst/>
                  <a:gdLst/>
                  <a:ahLst/>
                  <a:cxnLst/>
                  <a:rect l="l" t="t" r="r" b="b"/>
                  <a:pathLst>
                    <a:path w="125426" h="125898" extrusionOk="0">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03" name="Google Shape;1003;p42"/>
              <p:cNvGrpSpPr/>
              <p:nvPr/>
            </p:nvGrpSpPr>
            <p:grpSpPr>
              <a:xfrm>
                <a:off x="390725" y="192901"/>
                <a:ext cx="9367780" cy="6412330"/>
                <a:chOff x="1194635" y="234866"/>
                <a:chExt cx="9244824" cy="6489556"/>
              </a:xfrm>
            </p:grpSpPr>
            <p:sp>
              <p:nvSpPr>
                <p:cNvPr id="1004" name="Google Shape;1004;p42"/>
                <p:cNvSpPr/>
                <p:nvPr/>
              </p:nvSpPr>
              <p:spPr>
                <a:xfrm>
                  <a:off x="1217565" y="240980"/>
                  <a:ext cx="9221894" cy="6483314"/>
                </a:xfrm>
                <a:custGeom>
                  <a:avLst/>
                  <a:gdLst/>
                  <a:ahLst/>
                  <a:cxnLst/>
                  <a:rect l="l" t="t" r="r" b="b"/>
                  <a:pathLst>
                    <a:path w="9221894" h="6483314" extrusionOk="0">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5" name="Google Shape;1005;p42"/>
                <p:cNvSpPr/>
                <p:nvPr/>
              </p:nvSpPr>
              <p:spPr>
                <a:xfrm>
                  <a:off x="2119512" y="237923"/>
                  <a:ext cx="97838" cy="15287"/>
                </a:xfrm>
                <a:custGeom>
                  <a:avLst/>
                  <a:gdLst/>
                  <a:ahLst/>
                  <a:cxnLst/>
                  <a:rect l="l" t="t" r="r" b="b"/>
                  <a:pathLst>
                    <a:path w="97838" h="15287" extrusionOk="0">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6" name="Google Shape;1006;p42"/>
                <p:cNvSpPr/>
                <p:nvPr/>
              </p:nvSpPr>
              <p:spPr>
                <a:xfrm>
                  <a:off x="2510865" y="234866"/>
                  <a:ext cx="203320" cy="18344"/>
                </a:xfrm>
                <a:custGeom>
                  <a:avLst/>
                  <a:gdLst/>
                  <a:ahLst/>
                  <a:cxnLst/>
                  <a:rect l="l" t="t" r="r" b="b"/>
                  <a:pathLst>
                    <a:path w="203320" h="18344" extrusionOk="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7" name="Google Shape;1007;p42"/>
                <p:cNvSpPr/>
                <p:nvPr/>
              </p:nvSpPr>
              <p:spPr>
                <a:xfrm>
                  <a:off x="2831897" y="234866"/>
                  <a:ext cx="201791" cy="18344"/>
                </a:xfrm>
                <a:custGeom>
                  <a:avLst/>
                  <a:gdLst/>
                  <a:ahLst/>
                  <a:cxnLst/>
                  <a:rect l="l" t="t" r="r" b="b"/>
                  <a:pathLst>
                    <a:path w="201791" h="18344" extrusionOk="0">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8" name="Google Shape;1008;p42"/>
                <p:cNvSpPr/>
                <p:nvPr/>
              </p:nvSpPr>
              <p:spPr>
                <a:xfrm>
                  <a:off x="2510865" y="245567"/>
                  <a:ext cx="203320" cy="7643"/>
                </a:xfrm>
                <a:custGeom>
                  <a:avLst/>
                  <a:gdLst/>
                  <a:ahLst/>
                  <a:cxnLst/>
                  <a:rect l="l" t="t" r="r" b="b"/>
                  <a:pathLst>
                    <a:path w="203320" h="7643" extrusionOk="0">
                      <a:moveTo>
                        <a:pt x="0" y="0"/>
                      </a:moveTo>
                      <a:lnTo>
                        <a:pt x="203320" y="0"/>
                      </a:lnTo>
                      <a:lnTo>
                        <a:pt x="203320" y="7644"/>
                      </a:lnTo>
                      <a:lnTo>
                        <a:pt x="0" y="7644"/>
                      </a:lnTo>
                      <a:lnTo>
                        <a:pt x="0" y="0"/>
                      </a:lnTo>
                      <a:close/>
                    </a:path>
                  </a:pathLst>
                </a:custGeom>
                <a:solidFill>
                  <a:srgbClr val="393A3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9" name="Google Shape;1009;p42"/>
                <p:cNvSpPr/>
                <p:nvPr/>
              </p:nvSpPr>
              <p:spPr>
                <a:xfrm>
                  <a:off x="2831897" y="245567"/>
                  <a:ext cx="201791" cy="7643"/>
                </a:xfrm>
                <a:custGeom>
                  <a:avLst/>
                  <a:gdLst/>
                  <a:ahLst/>
                  <a:cxnLst/>
                  <a:rect l="l" t="t" r="r" b="b"/>
                  <a:pathLst>
                    <a:path w="201791" h="7643" extrusionOk="0">
                      <a:moveTo>
                        <a:pt x="0" y="0"/>
                      </a:moveTo>
                      <a:lnTo>
                        <a:pt x="201791" y="0"/>
                      </a:lnTo>
                      <a:lnTo>
                        <a:pt x="201791" y="7644"/>
                      </a:lnTo>
                      <a:lnTo>
                        <a:pt x="0" y="7644"/>
                      </a:lnTo>
                      <a:lnTo>
                        <a:pt x="0" y="0"/>
                      </a:lnTo>
                      <a:close/>
                    </a:path>
                  </a:pathLst>
                </a:custGeom>
                <a:solidFill>
                  <a:srgbClr val="444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0" name="Google Shape;1010;p42"/>
                <p:cNvSpPr/>
                <p:nvPr/>
              </p:nvSpPr>
              <p:spPr>
                <a:xfrm>
                  <a:off x="2119512" y="245567"/>
                  <a:ext cx="97838" cy="7643"/>
                </a:xfrm>
                <a:custGeom>
                  <a:avLst/>
                  <a:gdLst/>
                  <a:ahLst/>
                  <a:cxnLst/>
                  <a:rect l="l" t="t" r="r" b="b"/>
                  <a:pathLst>
                    <a:path w="97838" h="7643" extrusionOk="0">
                      <a:moveTo>
                        <a:pt x="0" y="0"/>
                      </a:moveTo>
                      <a:lnTo>
                        <a:pt x="97838" y="0"/>
                      </a:lnTo>
                      <a:lnTo>
                        <a:pt x="97838" y="7644"/>
                      </a:lnTo>
                      <a:lnTo>
                        <a:pt x="0" y="7644"/>
                      </a:lnTo>
                      <a:lnTo>
                        <a:pt x="0" y="0"/>
                      </a:lnTo>
                      <a:close/>
                    </a:path>
                  </a:pathLst>
                </a:custGeom>
                <a:solidFill>
                  <a:srgbClr val="35353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1" name="Google Shape;1011;p42"/>
                <p:cNvSpPr/>
                <p:nvPr/>
              </p:nvSpPr>
              <p:spPr>
                <a:xfrm>
                  <a:off x="1217565" y="251681"/>
                  <a:ext cx="9221894" cy="6472613"/>
                </a:xfrm>
                <a:custGeom>
                  <a:avLst/>
                  <a:gdLst/>
                  <a:ahLst/>
                  <a:cxnLst/>
                  <a:rect l="l" t="t" r="r" b="b"/>
                  <a:pathLst>
                    <a:path w="9221894" h="6472613" extrusionOk="0">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2" name="Google Shape;1012;p42"/>
                <p:cNvSpPr/>
                <p:nvPr/>
              </p:nvSpPr>
              <p:spPr>
                <a:xfrm>
                  <a:off x="1232853" y="266969"/>
                  <a:ext cx="9184950" cy="6442039"/>
                </a:xfrm>
                <a:custGeom>
                  <a:avLst/>
                  <a:gdLst/>
                  <a:ahLst/>
                  <a:cxnLst/>
                  <a:rect l="l" t="t" r="r" b="b"/>
                  <a:pathLst>
                    <a:path w="9184950" h="6442039" extrusionOk="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3" name="Google Shape;1013;p42"/>
                <p:cNvSpPr/>
                <p:nvPr/>
              </p:nvSpPr>
              <p:spPr>
                <a:xfrm>
                  <a:off x="1261898" y="294486"/>
                  <a:ext cx="8971056" cy="6387005"/>
                </a:xfrm>
                <a:custGeom>
                  <a:avLst/>
                  <a:gdLst/>
                  <a:ahLst/>
                  <a:cxnLst/>
                  <a:rect l="l" t="t" r="r" b="b"/>
                  <a:pathLst>
                    <a:path w="8971056" h="6387005" extrusionOk="0">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4" name="Google Shape;1014;p42"/>
                <p:cNvSpPr/>
                <p:nvPr/>
              </p:nvSpPr>
              <p:spPr>
                <a:xfrm>
                  <a:off x="1266484" y="294484"/>
                  <a:ext cx="9114629" cy="6380892"/>
                </a:xfrm>
                <a:custGeom>
                  <a:avLst/>
                  <a:gdLst/>
                  <a:ahLst/>
                  <a:cxnLst/>
                  <a:rect l="l" t="t" r="r" b="b"/>
                  <a:pathLst>
                    <a:path w="9114629" h="6380892" extrusionOk="0">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5" name="Google Shape;1015;p42"/>
                <p:cNvSpPr/>
                <p:nvPr/>
              </p:nvSpPr>
              <p:spPr>
                <a:xfrm>
                  <a:off x="1217565" y="6135737"/>
                  <a:ext cx="434157" cy="588685"/>
                </a:xfrm>
                <a:custGeom>
                  <a:avLst/>
                  <a:gdLst/>
                  <a:ahLst/>
                  <a:cxnLst/>
                  <a:rect l="l" t="t" r="r" b="b"/>
                  <a:pathLst>
                    <a:path w="434157" h="588685" extrusionOk="0">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6" name="Google Shape;1016;p42"/>
                <p:cNvSpPr/>
                <p:nvPr/>
              </p:nvSpPr>
              <p:spPr>
                <a:xfrm>
                  <a:off x="1217565" y="251681"/>
                  <a:ext cx="843855" cy="3364719"/>
                </a:xfrm>
                <a:custGeom>
                  <a:avLst/>
                  <a:gdLst/>
                  <a:ahLst/>
                  <a:cxnLst/>
                  <a:rect l="l" t="t" r="r" b="b"/>
                  <a:pathLst>
                    <a:path w="843855" h="3364719" extrusionOk="0">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7" name="Google Shape;1017;p42"/>
                <p:cNvSpPr/>
                <p:nvPr/>
              </p:nvSpPr>
              <p:spPr>
                <a:xfrm>
                  <a:off x="9999061" y="251681"/>
                  <a:ext cx="438743" cy="432628"/>
                </a:xfrm>
                <a:custGeom>
                  <a:avLst/>
                  <a:gdLst/>
                  <a:ahLst/>
                  <a:cxnLst/>
                  <a:rect l="l" t="t" r="r" b="b"/>
                  <a:pathLst>
                    <a:path w="438743" h="432628" extrusionOk="0">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8" name="Google Shape;1018;p42"/>
                <p:cNvSpPr/>
                <p:nvPr/>
              </p:nvSpPr>
              <p:spPr>
                <a:xfrm>
                  <a:off x="10000589" y="6291667"/>
                  <a:ext cx="438743" cy="432628"/>
                </a:xfrm>
                <a:custGeom>
                  <a:avLst/>
                  <a:gdLst/>
                  <a:ahLst/>
                  <a:cxnLst/>
                  <a:rect l="l" t="t" r="r" b="b"/>
                  <a:pathLst>
                    <a:path w="438743" h="432628" extrusionOk="0">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9" name="Google Shape;1019;p42"/>
                <p:cNvSpPr/>
                <p:nvPr/>
              </p:nvSpPr>
              <p:spPr>
                <a:xfrm>
                  <a:off x="1194635" y="927377"/>
                  <a:ext cx="19873" cy="337847"/>
                </a:xfrm>
                <a:custGeom>
                  <a:avLst/>
                  <a:gdLst/>
                  <a:ahLst/>
                  <a:cxnLst/>
                  <a:rect l="l" t="t" r="r" b="b"/>
                  <a:pathLst>
                    <a:path w="19873" h="337847" extrusionOk="0">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0" name="Google Shape;1020;p42"/>
                <p:cNvSpPr/>
                <p:nvPr/>
              </p:nvSpPr>
              <p:spPr>
                <a:xfrm>
                  <a:off x="1200749" y="925848"/>
                  <a:ext cx="13758" cy="339376"/>
                </a:xfrm>
                <a:custGeom>
                  <a:avLst/>
                  <a:gdLst/>
                  <a:ahLst/>
                  <a:cxnLst/>
                  <a:rect l="l" t="t" r="r" b="b"/>
                  <a:pathLst>
                    <a:path w="13758" h="339376" extrusionOk="0">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1021" name="Google Shape;1021;p42"/>
            <p:cNvSpPr/>
            <p:nvPr/>
          </p:nvSpPr>
          <p:spPr>
            <a:xfrm>
              <a:off x="2893720" y="349978"/>
              <a:ext cx="5332800" cy="4001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22" name="Google Shape;1022;p42"/>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4" name="Google Shape;1024;p42"/>
          <p:cNvSpPr txBox="1">
            <a:spLocks noGrp="1"/>
          </p:cNvSpPr>
          <p:nvPr>
            <p:ph type="body" idx="1"/>
          </p:nvPr>
        </p:nvSpPr>
        <p:spPr>
          <a:xfrm>
            <a:off x="183459" y="1226395"/>
            <a:ext cx="4409100" cy="17025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sz="1600" dirty="0" err="1">
                <a:solidFill>
                  <a:schemeClr val="dk1"/>
                </a:solidFill>
                <a:latin typeface="Sitka Text Semibold" pitchFamily="2" charset="0"/>
              </a:rPr>
              <a:t>Tahap</a:t>
            </a:r>
            <a:r>
              <a:rPr lang="en-US" sz="1600" dirty="0">
                <a:solidFill>
                  <a:schemeClr val="dk1"/>
                </a:solidFill>
                <a:latin typeface="Sitka Text Semibold" pitchFamily="2" charset="0"/>
              </a:rPr>
              <a:t> </a:t>
            </a:r>
            <a:r>
              <a:rPr lang="en-US" sz="1600" dirty="0" err="1">
                <a:solidFill>
                  <a:schemeClr val="dk1"/>
                </a:solidFill>
                <a:latin typeface="Sitka Text Semibold" pitchFamily="2" charset="0"/>
              </a:rPr>
              <a:t>selanjutnya</a:t>
            </a:r>
            <a:r>
              <a:rPr lang="en-US" sz="1600" dirty="0">
                <a:solidFill>
                  <a:schemeClr val="dk1"/>
                </a:solidFill>
                <a:latin typeface="Sitka Text Semibold" pitchFamily="2" charset="0"/>
              </a:rPr>
              <a:t> </a:t>
            </a:r>
            <a:r>
              <a:rPr lang="en-US" sz="1600" dirty="0" err="1">
                <a:solidFill>
                  <a:schemeClr val="dk1"/>
                </a:solidFill>
                <a:latin typeface="Sitka Text Semibold" pitchFamily="2" charset="0"/>
              </a:rPr>
              <a:t>ialah</a:t>
            </a:r>
            <a:r>
              <a:rPr lang="en-US" sz="1600" dirty="0">
                <a:solidFill>
                  <a:schemeClr val="dk1"/>
                </a:solidFill>
                <a:latin typeface="Sitka Text Semibold" pitchFamily="2" charset="0"/>
              </a:rPr>
              <a:t> </a:t>
            </a:r>
            <a:r>
              <a:rPr lang="en-US" sz="1600" dirty="0" err="1">
                <a:solidFill>
                  <a:schemeClr val="dk1"/>
                </a:solidFill>
                <a:latin typeface="Sitka Text Semibold" pitchFamily="2" charset="0"/>
              </a:rPr>
              <a:t>dengan</a:t>
            </a:r>
            <a:r>
              <a:rPr lang="en-US" sz="1600" dirty="0">
                <a:solidFill>
                  <a:schemeClr val="dk1"/>
                </a:solidFill>
                <a:latin typeface="Sitka Text Semibold" pitchFamily="2" charset="0"/>
              </a:rPr>
              <a:t> </a:t>
            </a:r>
            <a:r>
              <a:rPr lang="en-US" sz="1600" dirty="0" err="1">
                <a:solidFill>
                  <a:schemeClr val="dk1"/>
                </a:solidFill>
                <a:latin typeface="Sitka Text Semibold" pitchFamily="2" charset="0"/>
              </a:rPr>
              <a:t>mengam</a:t>
            </a:r>
            <a:r>
              <a:rPr lang="en-ID" sz="1600" b="0" i="0" dirty="0" err="1">
                <a:solidFill>
                  <a:schemeClr val="tx1"/>
                </a:solidFill>
                <a:effectLst/>
                <a:latin typeface="Sitka Text Semibold" pitchFamily="2" charset="0"/>
              </a:rPr>
              <a:t>sumsikan</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kode</a:t>
            </a:r>
            <a:r>
              <a:rPr lang="en-ID" sz="1600" b="0" i="0" dirty="0">
                <a:solidFill>
                  <a:schemeClr val="tx1"/>
                </a:solidFill>
                <a:effectLst/>
                <a:latin typeface="Sitka Text Semibold" pitchFamily="2" charset="0"/>
              </a:rPr>
              <a:t> unit test </a:t>
            </a:r>
            <a:r>
              <a:rPr lang="en-ID" sz="1600" b="0" i="0" dirty="0" err="1">
                <a:solidFill>
                  <a:schemeClr val="tx1"/>
                </a:solidFill>
                <a:effectLst/>
                <a:latin typeface="Sitka Text Semibold" pitchFamily="2" charset="0"/>
              </a:rPr>
              <a:t>berada</a:t>
            </a:r>
            <a:r>
              <a:rPr lang="en-ID" sz="1600" b="0" i="0" dirty="0">
                <a:solidFill>
                  <a:schemeClr val="tx1"/>
                </a:solidFill>
                <a:effectLst/>
                <a:latin typeface="Sitka Text Semibold" pitchFamily="2" charset="0"/>
              </a:rPr>
              <a:t> di file </a:t>
            </a:r>
            <a:r>
              <a:rPr lang="en-ID" sz="1600" b="0" i="0" dirty="0" err="1">
                <a:solidFill>
                  <a:schemeClr val="tx1"/>
                </a:solidFill>
                <a:effectLst/>
                <a:latin typeface="Sitka Text Semibold" pitchFamily="2" charset="0"/>
              </a:rPr>
              <a:t>dengan</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nama</a:t>
            </a:r>
            <a:r>
              <a:rPr lang="en-ID" sz="1600" b="0" i="0" dirty="0">
                <a:solidFill>
                  <a:schemeClr val="tx1"/>
                </a:solidFill>
                <a:effectLst/>
                <a:latin typeface="Sitka Text Semibold" pitchFamily="2" charset="0"/>
              </a:rPr>
              <a:t> "test_prime.py". Jika </a:t>
            </a:r>
            <a:r>
              <a:rPr lang="en-ID" sz="1600" b="0" i="0" dirty="0" err="1">
                <a:solidFill>
                  <a:schemeClr val="tx1"/>
                </a:solidFill>
                <a:effectLst/>
                <a:latin typeface="Sitka Text Semibold" pitchFamily="2" charset="0"/>
              </a:rPr>
              <a:t>semua</a:t>
            </a:r>
            <a:r>
              <a:rPr lang="en-ID" sz="1600" b="0" i="0" dirty="0">
                <a:solidFill>
                  <a:schemeClr val="tx1"/>
                </a:solidFill>
                <a:effectLst/>
                <a:latin typeface="Sitka Text Semibold" pitchFamily="2" charset="0"/>
              </a:rPr>
              <a:t> test </a:t>
            </a:r>
            <a:r>
              <a:rPr lang="en-ID" sz="1600" b="0" i="0" dirty="0" err="1">
                <a:solidFill>
                  <a:schemeClr val="tx1"/>
                </a:solidFill>
                <a:effectLst/>
                <a:latin typeface="Sitka Text Semibold" pitchFamily="2" charset="0"/>
              </a:rPr>
              <a:t>berjalan</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dengan</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baik</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itu</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berarti</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kode</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kita</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berfungsi</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dengan</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baik</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untuk</a:t>
            </a:r>
            <a:r>
              <a:rPr lang="en-ID" sz="1600" b="0" i="0" dirty="0">
                <a:solidFill>
                  <a:schemeClr val="tx1"/>
                </a:solidFill>
                <a:effectLst/>
                <a:latin typeface="Sitka Text Semibold" pitchFamily="2" charset="0"/>
              </a:rPr>
              <a:t> test case yang </a:t>
            </a:r>
            <a:r>
              <a:rPr lang="en-ID" sz="1600" b="0" i="0" dirty="0" err="1">
                <a:solidFill>
                  <a:schemeClr val="tx1"/>
                </a:solidFill>
                <a:effectLst/>
                <a:latin typeface="Sitka Text Semibold" pitchFamily="2" charset="0"/>
              </a:rPr>
              <a:t>kita</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definisikan</a:t>
            </a:r>
            <a:r>
              <a:rPr lang="en-ID" sz="1600" b="0" i="0" dirty="0">
                <a:solidFill>
                  <a:schemeClr val="tx1"/>
                </a:solidFill>
                <a:effectLst/>
                <a:latin typeface="Sitka Text Semibold" pitchFamily="2" charset="0"/>
              </a:rPr>
              <a:t>. Jika </a:t>
            </a:r>
            <a:r>
              <a:rPr lang="en-ID" sz="1600" b="0" i="0" dirty="0" err="1">
                <a:solidFill>
                  <a:schemeClr val="tx1"/>
                </a:solidFill>
                <a:effectLst/>
                <a:latin typeface="Sitka Text Semibold" pitchFamily="2" charset="0"/>
              </a:rPr>
              <a:t>ada</a:t>
            </a:r>
            <a:r>
              <a:rPr lang="en-ID" sz="1600" b="0" i="0" dirty="0">
                <a:solidFill>
                  <a:schemeClr val="tx1"/>
                </a:solidFill>
                <a:effectLst/>
                <a:latin typeface="Sitka Text Semibold" pitchFamily="2" charset="0"/>
              </a:rPr>
              <a:t> yang </a:t>
            </a:r>
            <a:r>
              <a:rPr lang="en-ID" sz="1600" b="0" i="0" dirty="0" err="1">
                <a:solidFill>
                  <a:schemeClr val="tx1"/>
                </a:solidFill>
                <a:effectLst/>
                <a:latin typeface="Sitka Text Semibold" pitchFamily="2" charset="0"/>
              </a:rPr>
              <a:t>gagal</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maka</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kita</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harus</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memperbaiki</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kode</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kita</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sesuai</a:t>
            </a:r>
            <a:r>
              <a:rPr lang="en-ID" sz="1600" b="0" i="0" dirty="0">
                <a:solidFill>
                  <a:schemeClr val="tx1"/>
                </a:solidFill>
                <a:effectLst/>
                <a:latin typeface="Sitka Text Semibold" pitchFamily="2" charset="0"/>
              </a:rPr>
              <a:t> </a:t>
            </a:r>
            <a:r>
              <a:rPr lang="en-ID" sz="1600" b="0" i="0" dirty="0" err="1">
                <a:solidFill>
                  <a:schemeClr val="tx1"/>
                </a:solidFill>
                <a:effectLst/>
                <a:latin typeface="Sitka Text Semibold" pitchFamily="2" charset="0"/>
              </a:rPr>
              <a:t>dengan</a:t>
            </a:r>
            <a:r>
              <a:rPr lang="en-ID" sz="1600" b="0" i="0" dirty="0">
                <a:solidFill>
                  <a:schemeClr val="tx1"/>
                </a:solidFill>
                <a:effectLst/>
                <a:latin typeface="Sitka Text Semibold" pitchFamily="2" charset="0"/>
              </a:rPr>
              <a:t> feedback </a:t>
            </a:r>
            <a:r>
              <a:rPr lang="en-ID" sz="1600" b="0" i="0" dirty="0" err="1">
                <a:solidFill>
                  <a:schemeClr val="tx1"/>
                </a:solidFill>
                <a:effectLst/>
                <a:latin typeface="Sitka Text Semibold" pitchFamily="2" charset="0"/>
              </a:rPr>
              <a:t>dari</a:t>
            </a:r>
            <a:r>
              <a:rPr lang="en-ID" sz="1600" b="0" i="0" dirty="0">
                <a:solidFill>
                  <a:schemeClr val="tx1"/>
                </a:solidFill>
                <a:effectLst/>
                <a:latin typeface="Sitka Text Semibold" pitchFamily="2" charset="0"/>
              </a:rPr>
              <a:t> test case yang </a:t>
            </a:r>
            <a:r>
              <a:rPr lang="en-ID" sz="1600" b="0" i="0" dirty="0" err="1">
                <a:solidFill>
                  <a:schemeClr val="tx1"/>
                </a:solidFill>
                <a:effectLst/>
                <a:latin typeface="Sitka Text Semibold" pitchFamily="2" charset="0"/>
              </a:rPr>
              <a:t>gagal</a:t>
            </a:r>
            <a:r>
              <a:rPr lang="en-ID" sz="1600" b="0" i="0" dirty="0">
                <a:solidFill>
                  <a:schemeClr val="tx1"/>
                </a:solidFill>
                <a:effectLst/>
                <a:latin typeface="Sitka Text Semibold" pitchFamily="2" charset="0"/>
              </a:rPr>
              <a:t>.</a:t>
            </a:r>
            <a:r>
              <a:rPr lang="en-US" sz="1600" dirty="0">
                <a:solidFill>
                  <a:schemeClr val="tx1"/>
                </a:solidFill>
                <a:latin typeface="Sitka Text Semibold" pitchFamily="2" charset="0"/>
              </a:rPr>
              <a:t> Dan </a:t>
            </a:r>
            <a:r>
              <a:rPr lang="en-US" sz="1600" dirty="0" err="1">
                <a:solidFill>
                  <a:schemeClr val="tx1"/>
                </a:solidFill>
                <a:latin typeface="Sitka Text Semibold" pitchFamily="2" charset="0"/>
              </a:rPr>
              <a:t>hasil</a:t>
            </a:r>
            <a:r>
              <a:rPr lang="en-US" sz="1600" dirty="0">
                <a:solidFill>
                  <a:schemeClr val="tx1"/>
                </a:solidFill>
                <a:latin typeface="Sitka Text Semibold" pitchFamily="2" charset="0"/>
              </a:rPr>
              <a:t> yang </a:t>
            </a:r>
            <a:r>
              <a:rPr lang="en-US" sz="1600" dirty="0" err="1">
                <a:solidFill>
                  <a:schemeClr val="tx1"/>
                </a:solidFill>
                <a:latin typeface="Sitka Text Semibold" pitchFamily="2" charset="0"/>
              </a:rPr>
              <a:t>keluar</a:t>
            </a:r>
            <a:r>
              <a:rPr lang="en-US" sz="1600" dirty="0">
                <a:solidFill>
                  <a:schemeClr val="tx1"/>
                </a:solidFill>
                <a:latin typeface="Sitka Text Semibold" pitchFamily="2" charset="0"/>
              </a:rPr>
              <a:t> “ok” </a:t>
            </a:r>
            <a:r>
              <a:rPr lang="en-US" sz="1600" dirty="0" err="1">
                <a:solidFill>
                  <a:schemeClr val="tx1"/>
                </a:solidFill>
                <a:latin typeface="Sitka Text Semibold" pitchFamily="2" charset="0"/>
              </a:rPr>
              <a:t>berarti</a:t>
            </a:r>
            <a:r>
              <a:rPr lang="en-US" sz="1600" dirty="0">
                <a:solidFill>
                  <a:schemeClr val="tx1"/>
                </a:solidFill>
                <a:latin typeface="Sitka Text Semibold" pitchFamily="2" charset="0"/>
              </a:rPr>
              <a:t> code yang di </a:t>
            </a:r>
            <a:r>
              <a:rPr lang="en-US" sz="1600" dirty="0" err="1">
                <a:solidFill>
                  <a:schemeClr val="tx1"/>
                </a:solidFill>
                <a:latin typeface="Sitka Text Semibold" pitchFamily="2" charset="0"/>
              </a:rPr>
              <a:t>hasilkan</a:t>
            </a:r>
            <a:r>
              <a:rPr lang="en-US" sz="1600" dirty="0">
                <a:solidFill>
                  <a:schemeClr val="tx1"/>
                </a:solidFill>
                <a:latin typeface="Sitka Text Semibold" pitchFamily="2" charset="0"/>
              </a:rPr>
              <a:t> </a:t>
            </a:r>
            <a:r>
              <a:rPr lang="en-US" sz="1600" dirty="0" err="1">
                <a:solidFill>
                  <a:schemeClr val="tx1"/>
                </a:solidFill>
                <a:latin typeface="Sitka Text Semibold" pitchFamily="2" charset="0"/>
              </a:rPr>
              <a:t>adalah</a:t>
            </a:r>
            <a:r>
              <a:rPr lang="en-US" sz="1600" dirty="0">
                <a:solidFill>
                  <a:schemeClr val="tx1"/>
                </a:solidFill>
                <a:latin typeface="Sitka Text Semibold" pitchFamily="2" charset="0"/>
              </a:rPr>
              <a:t> </a:t>
            </a:r>
            <a:r>
              <a:rPr lang="en-US" sz="1600" dirty="0" err="1">
                <a:solidFill>
                  <a:schemeClr val="tx1"/>
                </a:solidFill>
                <a:latin typeface="Sitka Text Semibold" pitchFamily="2" charset="0"/>
              </a:rPr>
              <a:t>berhasih</a:t>
            </a:r>
            <a:r>
              <a:rPr lang="en-US" sz="1600" dirty="0">
                <a:solidFill>
                  <a:schemeClr val="tx1"/>
                </a:solidFill>
                <a:latin typeface="Sitka Text Semibold" pitchFamily="2" charset="0"/>
              </a:rPr>
              <a:t> </a:t>
            </a:r>
            <a:endParaRPr sz="1600" dirty="0">
              <a:solidFill>
                <a:schemeClr val="tx1"/>
              </a:solidFill>
              <a:latin typeface="Sitka Text Semibold" pitchFamily="2" charset="0"/>
            </a:endParaRPr>
          </a:p>
        </p:txBody>
      </p:sp>
      <p:sp>
        <p:nvSpPr>
          <p:cNvPr id="1025" name="Google Shape;1025;p42"/>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AD8F1B88-AFC9-08B8-DAC5-38288745F35B}"/>
              </a:ext>
            </a:extLst>
          </p:cNvPr>
          <p:cNvPicPr>
            <a:picLocks noChangeAspect="1"/>
          </p:cNvPicPr>
          <p:nvPr/>
        </p:nvPicPr>
        <p:blipFill>
          <a:blip r:embed="rId3"/>
          <a:stretch>
            <a:fillRect/>
          </a:stretch>
        </p:blipFill>
        <p:spPr>
          <a:xfrm>
            <a:off x="4876059" y="165828"/>
            <a:ext cx="6792665" cy="1682836"/>
          </a:xfrm>
          <a:prstGeom prst="rect">
            <a:avLst/>
          </a:prstGeom>
        </p:spPr>
      </p:pic>
      <p:pic>
        <p:nvPicPr>
          <p:cNvPr id="7" name="Picture 6">
            <a:extLst>
              <a:ext uri="{FF2B5EF4-FFF2-40B4-BE49-F238E27FC236}">
                <a16:creationId xmlns:a16="http://schemas.microsoft.com/office/drawing/2014/main" id="{1183311F-9D32-63F9-384C-BB3E24A99862}"/>
              </a:ext>
            </a:extLst>
          </p:cNvPr>
          <p:cNvPicPr>
            <a:picLocks noChangeAspect="1"/>
          </p:cNvPicPr>
          <p:nvPr/>
        </p:nvPicPr>
        <p:blipFill>
          <a:blip r:embed="rId4"/>
          <a:stretch>
            <a:fillRect/>
          </a:stretch>
        </p:blipFill>
        <p:spPr>
          <a:xfrm>
            <a:off x="4950157" y="2324084"/>
            <a:ext cx="6718567" cy="4375838"/>
          </a:xfrm>
          <a:prstGeom prst="rect">
            <a:avLst/>
          </a:prstGeom>
        </p:spPr>
      </p:pic>
      <p:pic>
        <p:nvPicPr>
          <p:cNvPr id="8" name="Picture 7">
            <a:extLst>
              <a:ext uri="{FF2B5EF4-FFF2-40B4-BE49-F238E27FC236}">
                <a16:creationId xmlns:a16="http://schemas.microsoft.com/office/drawing/2014/main" id="{AF4CFCEA-9D4B-1C8D-0C5F-7AD9B02C684A}"/>
              </a:ext>
            </a:extLst>
          </p:cNvPr>
          <p:cNvPicPr>
            <a:picLocks noChangeAspect="1"/>
          </p:cNvPicPr>
          <p:nvPr/>
        </p:nvPicPr>
        <p:blipFill>
          <a:blip r:embed="rId5"/>
          <a:stretch>
            <a:fillRect/>
          </a:stretch>
        </p:blipFill>
        <p:spPr>
          <a:xfrm>
            <a:off x="888933" y="4712841"/>
            <a:ext cx="3307859" cy="1987081"/>
          </a:xfrm>
          <a:prstGeom prst="rect">
            <a:avLst/>
          </a:prstGeom>
        </p:spPr>
      </p:pic>
      <p:sp>
        <p:nvSpPr>
          <p:cNvPr id="9" name="TextBox 8">
            <a:extLst>
              <a:ext uri="{FF2B5EF4-FFF2-40B4-BE49-F238E27FC236}">
                <a16:creationId xmlns:a16="http://schemas.microsoft.com/office/drawing/2014/main" id="{BDD12DFA-C045-3AEC-DF63-9A998E45A9F1}"/>
              </a:ext>
            </a:extLst>
          </p:cNvPr>
          <p:cNvSpPr txBox="1"/>
          <p:nvPr/>
        </p:nvSpPr>
        <p:spPr>
          <a:xfrm>
            <a:off x="882853" y="4892941"/>
            <a:ext cx="3006505" cy="738664"/>
          </a:xfrm>
          <a:prstGeom prst="rect">
            <a:avLst/>
          </a:prstGeom>
          <a:noFill/>
        </p:spPr>
        <p:txBody>
          <a:bodyPr wrap="square" rtlCol="0">
            <a:spAutoFit/>
          </a:bodyPr>
          <a:lstStyle/>
          <a:p>
            <a:r>
              <a:rPr lang="en-US" dirty="0" err="1">
                <a:latin typeface="Sitka Text Semibold" pitchFamily="2" charset="0"/>
              </a:rPr>
              <a:t>Berikut</a:t>
            </a:r>
            <a:r>
              <a:rPr lang="en-US" dirty="0">
                <a:latin typeface="Sitka Text Semibold" pitchFamily="2" charset="0"/>
              </a:rPr>
              <a:t> </a:t>
            </a:r>
            <a:r>
              <a:rPr lang="en-US" dirty="0" err="1">
                <a:latin typeface="Sitka Text Semibold" pitchFamily="2" charset="0"/>
              </a:rPr>
              <a:t>adalah</a:t>
            </a:r>
            <a:r>
              <a:rPr lang="en-US" dirty="0">
                <a:latin typeface="Sitka Text Semibold" pitchFamily="2" charset="0"/>
              </a:rPr>
              <a:t> baris code yang di </a:t>
            </a:r>
            <a:r>
              <a:rPr lang="en-US" dirty="0" err="1">
                <a:latin typeface="Sitka Text Semibold" pitchFamily="2" charset="0"/>
              </a:rPr>
              <a:t>baca</a:t>
            </a:r>
            <a:r>
              <a:rPr lang="en-US" dirty="0">
                <a:latin typeface="Sitka Text Semibold" pitchFamily="2" charset="0"/>
              </a:rPr>
              <a:t> </a:t>
            </a:r>
            <a:r>
              <a:rPr lang="en-US" dirty="0" err="1">
                <a:latin typeface="Sitka Text Semibold" pitchFamily="2" charset="0"/>
              </a:rPr>
              <a:t>dalam</a:t>
            </a:r>
            <a:r>
              <a:rPr lang="en-US" dirty="0">
                <a:latin typeface="Sitka Text Semibold" pitchFamily="2" charset="0"/>
              </a:rPr>
              <a:t> </a:t>
            </a:r>
            <a:r>
              <a:rPr lang="en-US" dirty="0" err="1">
                <a:latin typeface="Sitka Text Semibold" pitchFamily="2" charset="0"/>
              </a:rPr>
              <a:t>melakukan</a:t>
            </a:r>
            <a:r>
              <a:rPr lang="en-US" dirty="0">
                <a:latin typeface="Sitka Text Semibold" pitchFamily="2" charset="0"/>
              </a:rPr>
              <a:t> unit testing </a:t>
            </a:r>
            <a:r>
              <a:rPr lang="en-US" dirty="0" err="1">
                <a:latin typeface="Sitka Text Semibold" pitchFamily="2" charset="0"/>
              </a:rPr>
              <a:t>dengan</a:t>
            </a:r>
            <a:r>
              <a:rPr lang="en-US" dirty="0">
                <a:latin typeface="Sitka Text Semibold" pitchFamily="2" charset="0"/>
              </a:rPr>
              <a:t> white box</a:t>
            </a:r>
            <a:endParaRPr lang="en-ID" dirty="0">
              <a:latin typeface="Sitka Text Semibold" pitchFamily="2" charset="0"/>
            </a:endParaRPr>
          </a:p>
        </p:txBody>
      </p:sp>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CA44606E-2699-8E3F-CAD8-7C5978A2F5EC}"/>
                  </a:ext>
                </a:extLst>
              </p14:cNvPr>
              <p14:cNvContentPartPr/>
              <p14:nvPr/>
            </p14:nvContentPartPr>
            <p14:xfrm>
              <a:off x="4945115" y="2173320"/>
              <a:ext cx="6274440" cy="4690800"/>
            </p14:xfrm>
          </p:contentPart>
        </mc:Choice>
        <mc:Fallback>
          <p:pic>
            <p:nvPicPr>
              <p:cNvPr id="12" name="Ink 11">
                <a:extLst>
                  <a:ext uri="{FF2B5EF4-FFF2-40B4-BE49-F238E27FC236}">
                    <a16:creationId xmlns:a16="http://schemas.microsoft.com/office/drawing/2014/main" id="{CA44606E-2699-8E3F-CAD8-7C5978A2F5EC}"/>
                  </a:ext>
                </a:extLst>
              </p:cNvPr>
              <p:cNvPicPr/>
              <p:nvPr/>
            </p:nvPicPr>
            <p:blipFill>
              <a:blip r:embed="rId7"/>
              <a:stretch>
                <a:fillRect/>
              </a:stretch>
            </p:blipFill>
            <p:spPr>
              <a:xfrm>
                <a:off x="4936115" y="2164680"/>
                <a:ext cx="6292080" cy="4708440"/>
              </a:xfrm>
              <a:prstGeom prst="rect">
                <a:avLst/>
              </a:prstGeom>
            </p:spPr>
          </p:pic>
        </mc:Fallback>
      </mc:AlternateContent>
      <p:cxnSp>
        <p:nvCxnSpPr>
          <p:cNvPr id="14" name="Straight Arrow Connector 13">
            <a:extLst>
              <a:ext uri="{FF2B5EF4-FFF2-40B4-BE49-F238E27FC236}">
                <a16:creationId xmlns:a16="http://schemas.microsoft.com/office/drawing/2014/main" id="{D1165FCF-7675-5A77-BB4D-6E1ABB0EA9FC}"/>
              </a:ext>
            </a:extLst>
          </p:cNvPr>
          <p:cNvCxnSpPr/>
          <p:nvPr/>
        </p:nvCxnSpPr>
        <p:spPr>
          <a:xfrm flipV="1">
            <a:off x="4296697" y="5262273"/>
            <a:ext cx="447914" cy="3693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5952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38"/>
          <p:cNvSpPr/>
          <p:nvPr/>
        </p:nvSpPr>
        <p:spPr>
          <a:xfrm>
            <a:off x="1241085" y="885025"/>
            <a:ext cx="9840000" cy="731400"/>
          </a:xfrm>
          <a:prstGeom prst="roundRect">
            <a:avLst>
              <a:gd name="adj" fmla="val 50000"/>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txBox="1">
            <a:spLocks noGrp="1"/>
          </p:cNvSpPr>
          <p:nvPr>
            <p:ph type="title"/>
          </p:nvPr>
        </p:nvSpPr>
        <p:spPr>
          <a:xfrm>
            <a:off x="1445900" y="869875"/>
            <a:ext cx="9139500" cy="731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3200" dirty="0"/>
              <a:t>Langkah-Langkah  </a:t>
            </a:r>
            <a:r>
              <a:rPr lang="en-US" sz="3200" dirty="0" err="1"/>
              <a:t>konfigurasi</a:t>
            </a:r>
            <a:r>
              <a:rPr lang="en-US" sz="3200" dirty="0"/>
              <a:t> CI/CD</a:t>
            </a:r>
            <a:endParaRPr sz="3200" dirty="0"/>
          </a:p>
        </p:txBody>
      </p:sp>
      <p:sp>
        <p:nvSpPr>
          <p:cNvPr id="690" name="Google Shape;690;p38"/>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46" name="Picture 45">
            <a:extLst>
              <a:ext uri="{FF2B5EF4-FFF2-40B4-BE49-F238E27FC236}">
                <a16:creationId xmlns:a16="http://schemas.microsoft.com/office/drawing/2014/main" id="{1EE1170E-5651-CC57-893F-462CD1866949}"/>
              </a:ext>
            </a:extLst>
          </p:cNvPr>
          <p:cNvPicPr>
            <a:picLocks noChangeAspect="1"/>
          </p:cNvPicPr>
          <p:nvPr/>
        </p:nvPicPr>
        <p:blipFill>
          <a:blip r:embed="rId3"/>
          <a:stretch>
            <a:fillRect/>
          </a:stretch>
        </p:blipFill>
        <p:spPr>
          <a:xfrm>
            <a:off x="678426" y="1783573"/>
            <a:ext cx="5387519" cy="2723706"/>
          </a:xfrm>
          <a:prstGeom prst="rect">
            <a:avLst/>
          </a:prstGeom>
        </p:spPr>
      </p:pic>
      <p:sp>
        <p:nvSpPr>
          <p:cNvPr id="47" name="TextBox 46">
            <a:extLst>
              <a:ext uri="{FF2B5EF4-FFF2-40B4-BE49-F238E27FC236}">
                <a16:creationId xmlns:a16="http://schemas.microsoft.com/office/drawing/2014/main" id="{F32EE10B-771A-EF91-4BA5-C5D4B66AEE2F}"/>
              </a:ext>
            </a:extLst>
          </p:cNvPr>
          <p:cNvSpPr txBox="1"/>
          <p:nvPr/>
        </p:nvSpPr>
        <p:spPr>
          <a:xfrm>
            <a:off x="678425" y="4567648"/>
            <a:ext cx="5319251" cy="307777"/>
          </a:xfrm>
          <a:prstGeom prst="rect">
            <a:avLst/>
          </a:prstGeom>
          <a:noFill/>
        </p:spPr>
        <p:txBody>
          <a:bodyPr wrap="square" rtlCol="0">
            <a:spAutoFit/>
          </a:bodyPr>
          <a:lstStyle/>
          <a:p>
            <a:r>
              <a:rPr lang="en-US" dirty="0" err="1"/>
              <a:t>Membuat</a:t>
            </a:r>
            <a:r>
              <a:rPr lang="en-US" dirty="0"/>
              <a:t> repository </a:t>
            </a:r>
            <a:r>
              <a:rPr lang="en-US" dirty="0" err="1"/>
              <a:t>baru</a:t>
            </a:r>
            <a:r>
              <a:rPr lang="en-US" dirty="0"/>
              <a:t> </a:t>
            </a:r>
            <a:r>
              <a:rPr lang="en-US" dirty="0" err="1"/>
              <a:t>dengan</a:t>
            </a:r>
            <a:r>
              <a:rPr lang="en-US" dirty="0"/>
              <a:t> </a:t>
            </a:r>
            <a:r>
              <a:rPr lang="en-US" dirty="0" err="1"/>
              <a:t>nama</a:t>
            </a:r>
            <a:r>
              <a:rPr lang="en-US" dirty="0"/>
              <a:t> Testing QA</a:t>
            </a:r>
            <a:endParaRPr lang="en-ID" dirty="0"/>
          </a:p>
        </p:txBody>
      </p:sp>
      <p:pic>
        <p:nvPicPr>
          <p:cNvPr id="49" name="Picture 48">
            <a:extLst>
              <a:ext uri="{FF2B5EF4-FFF2-40B4-BE49-F238E27FC236}">
                <a16:creationId xmlns:a16="http://schemas.microsoft.com/office/drawing/2014/main" id="{366847DC-4CFE-6FCF-B665-860219765F81}"/>
              </a:ext>
            </a:extLst>
          </p:cNvPr>
          <p:cNvPicPr>
            <a:picLocks noChangeAspect="1"/>
          </p:cNvPicPr>
          <p:nvPr/>
        </p:nvPicPr>
        <p:blipFill>
          <a:blip r:embed="rId4"/>
          <a:srcRect/>
          <a:stretch/>
        </p:blipFill>
        <p:spPr>
          <a:xfrm>
            <a:off x="6567949" y="1858383"/>
            <a:ext cx="4841096" cy="2894393"/>
          </a:xfrm>
          <a:prstGeom prst="rect">
            <a:avLst/>
          </a:prstGeom>
        </p:spPr>
      </p:pic>
      <p:sp>
        <p:nvSpPr>
          <p:cNvPr id="50" name="TextBox 49">
            <a:extLst>
              <a:ext uri="{FF2B5EF4-FFF2-40B4-BE49-F238E27FC236}">
                <a16:creationId xmlns:a16="http://schemas.microsoft.com/office/drawing/2014/main" id="{AD0635CA-40E4-047F-6071-679DE9CB97B8}"/>
              </a:ext>
            </a:extLst>
          </p:cNvPr>
          <p:cNvSpPr txBox="1"/>
          <p:nvPr/>
        </p:nvSpPr>
        <p:spPr>
          <a:xfrm>
            <a:off x="6620735" y="4986492"/>
            <a:ext cx="4788310" cy="307777"/>
          </a:xfrm>
          <a:prstGeom prst="rect">
            <a:avLst/>
          </a:prstGeom>
          <a:noFill/>
        </p:spPr>
        <p:txBody>
          <a:bodyPr wrap="square" rtlCol="0">
            <a:spAutoFit/>
          </a:bodyPr>
          <a:lstStyle/>
          <a:p>
            <a:r>
              <a:rPr lang="en-US" dirty="0" err="1"/>
              <a:t>Selanjutnya</a:t>
            </a:r>
            <a:r>
              <a:rPr lang="en-US" dirty="0"/>
              <a:t> </a:t>
            </a:r>
            <a:r>
              <a:rPr lang="en-US" dirty="0" err="1"/>
              <a:t>pilih</a:t>
            </a:r>
            <a:r>
              <a:rPr lang="en-US" dirty="0"/>
              <a:t> menu Add file-upload file</a:t>
            </a:r>
            <a:endParaRPr lang="en-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38"/>
          <p:cNvSpPr/>
          <p:nvPr/>
        </p:nvSpPr>
        <p:spPr>
          <a:xfrm>
            <a:off x="1241085" y="885025"/>
            <a:ext cx="9840000" cy="731400"/>
          </a:xfrm>
          <a:prstGeom prst="roundRect">
            <a:avLst>
              <a:gd name="adj" fmla="val 50000"/>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txBox="1">
            <a:spLocks noGrp="1"/>
          </p:cNvSpPr>
          <p:nvPr>
            <p:ph type="title"/>
          </p:nvPr>
        </p:nvSpPr>
        <p:spPr>
          <a:xfrm>
            <a:off x="1445900" y="869875"/>
            <a:ext cx="9139500" cy="731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3200" dirty="0"/>
              <a:t>Langkah-Langkah  </a:t>
            </a:r>
            <a:r>
              <a:rPr lang="en-US" sz="3200" dirty="0" err="1"/>
              <a:t>konfigurasi</a:t>
            </a:r>
            <a:r>
              <a:rPr lang="en-US" sz="3200" dirty="0"/>
              <a:t> CI/CD</a:t>
            </a:r>
            <a:endParaRPr sz="3200" dirty="0"/>
          </a:p>
        </p:txBody>
      </p:sp>
      <p:sp>
        <p:nvSpPr>
          <p:cNvPr id="690" name="Google Shape;690;p38"/>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47" name="TextBox 46">
            <a:extLst>
              <a:ext uri="{FF2B5EF4-FFF2-40B4-BE49-F238E27FC236}">
                <a16:creationId xmlns:a16="http://schemas.microsoft.com/office/drawing/2014/main" id="{F32EE10B-771A-EF91-4BA5-C5D4B66AEE2F}"/>
              </a:ext>
            </a:extLst>
          </p:cNvPr>
          <p:cNvSpPr txBox="1"/>
          <p:nvPr/>
        </p:nvSpPr>
        <p:spPr>
          <a:xfrm>
            <a:off x="678425" y="4567648"/>
            <a:ext cx="5319251" cy="523220"/>
          </a:xfrm>
          <a:prstGeom prst="rect">
            <a:avLst/>
          </a:prstGeom>
          <a:noFill/>
        </p:spPr>
        <p:txBody>
          <a:bodyPr wrap="square" rtlCol="0">
            <a:spAutoFit/>
          </a:bodyPr>
          <a:lstStyle/>
          <a:p>
            <a:r>
              <a:rPr lang="en-US" dirty="0"/>
              <a:t>Drag file yang </a:t>
            </a:r>
            <a:r>
              <a:rPr lang="en-US" dirty="0" err="1"/>
              <a:t>akan</a:t>
            </a:r>
            <a:r>
              <a:rPr lang="en-US" dirty="0"/>
              <a:t> di </a:t>
            </a:r>
            <a:r>
              <a:rPr lang="en-US" dirty="0" err="1"/>
              <a:t>masukan</a:t>
            </a:r>
            <a:r>
              <a:rPr lang="en-US" dirty="0"/>
              <a:t> </a:t>
            </a:r>
            <a:r>
              <a:rPr lang="en-US" dirty="0" err="1"/>
              <a:t>ke</a:t>
            </a:r>
            <a:r>
              <a:rPr lang="en-US" dirty="0"/>
              <a:t> </a:t>
            </a:r>
            <a:r>
              <a:rPr lang="en-US" dirty="0" err="1"/>
              <a:t>dalam</a:t>
            </a:r>
            <a:r>
              <a:rPr lang="en-US" dirty="0"/>
              <a:t> </a:t>
            </a:r>
            <a:r>
              <a:rPr lang="en-US" dirty="0" err="1"/>
              <a:t>github</a:t>
            </a:r>
            <a:r>
              <a:rPr lang="en-US" dirty="0"/>
              <a:t> </a:t>
            </a:r>
            <a:r>
              <a:rPr lang="en-US" dirty="0" err="1"/>
              <a:t>terus</a:t>
            </a:r>
            <a:r>
              <a:rPr lang="en-US" dirty="0"/>
              <a:t> </a:t>
            </a:r>
            <a:r>
              <a:rPr lang="en-US" dirty="0" err="1"/>
              <a:t>klik</a:t>
            </a:r>
            <a:r>
              <a:rPr lang="en-US" dirty="0"/>
              <a:t> commit changes</a:t>
            </a:r>
            <a:endParaRPr lang="en-ID" dirty="0"/>
          </a:p>
        </p:txBody>
      </p:sp>
      <p:sp>
        <p:nvSpPr>
          <p:cNvPr id="50" name="TextBox 49">
            <a:extLst>
              <a:ext uri="{FF2B5EF4-FFF2-40B4-BE49-F238E27FC236}">
                <a16:creationId xmlns:a16="http://schemas.microsoft.com/office/drawing/2014/main" id="{AD0635CA-40E4-047F-6071-679DE9CB97B8}"/>
              </a:ext>
            </a:extLst>
          </p:cNvPr>
          <p:cNvSpPr txBox="1"/>
          <p:nvPr/>
        </p:nvSpPr>
        <p:spPr>
          <a:xfrm>
            <a:off x="6502748" y="4661432"/>
            <a:ext cx="4788310" cy="307777"/>
          </a:xfrm>
          <a:prstGeom prst="rect">
            <a:avLst/>
          </a:prstGeom>
          <a:noFill/>
        </p:spPr>
        <p:txBody>
          <a:bodyPr wrap="square" rtlCol="0">
            <a:spAutoFit/>
          </a:bodyPr>
          <a:lstStyle/>
          <a:p>
            <a:r>
              <a:rPr lang="en-US" dirty="0" err="1"/>
              <a:t>Selanjutnya</a:t>
            </a:r>
            <a:r>
              <a:rPr lang="en-US" dirty="0"/>
              <a:t> menu action dan  </a:t>
            </a:r>
            <a:r>
              <a:rPr lang="en-US" dirty="0" err="1"/>
              <a:t>pilih</a:t>
            </a:r>
            <a:r>
              <a:rPr lang="en-US" dirty="0"/>
              <a:t> python application</a:t>
            </a:r>
            <a:endParaRPr lang="en-ID" dirty="0"/>
          </a:p>
        </p:txBody>
      </p:sp>
      <p:pic>
        <p:nvPicPr>
          <p:cNvPr id="3" name="Picture 2">
            <a:extLst>
              <a:ext uri="{FF2B5EF4-FFF2-40B4-BE49-F238E27FC236}">
                <a16:creationId xmlns:a16="http://schemas.microsoft.com/office/drawing/2014/main" id="{442CAB3E-DE92-819F-1451-D7A2E6223D50}"/>
              </a:ext>
            </a:extLst>
          </p:cNvPr>
          <p:cNvPicPr>
            <a:picLocks noChangeAspect="1"/>
          </p:cNvPicPr>
          <p:nvPr/>
        </p:nvPicPr>
        <p:blipFill>
          <a:blip r:embed="rId3"/>
          <a:srcRect/>
          <a:stretch/>
        </p:blipFill>
        <p:spPr>
          <a:xfrm>
            <a:off x="678424" y="1722570"/>
            <a:ext cx="5417575" cy="2703132"/>
          </a:xfrm>
          <a:prstGeom prst="rect">
            <a:avLst/>
          </a:prstGeom>
        </p:spPr>
      </p:pic>
      <p:pic>
        <p:nvPicPr>
          <p:cNvPr id="5" name="Picture 4">
            <a:extLst>
              <a:ext uri="{FF2B5EF4-FFF2-40B4-BE49-F238E27FC236}">
                <a16:creationId xmlns:a16="http://schemas.microsoft.com/office/drawing/2014/main" id="{72D7E51A-FE4E-62A9-0ED2-6C5337EFA7A6}"/>
              </a:ext>
            </a:extLst>
          </p:cNvPr>
          <p:cNvPicPr>
            <a:picLocks noChangeAspect="1"/>
          </p:cNvPicPr>
          <p:nvPr/>
        </p:nvPicPr>
        <p:blipFill>
          <a:blip r:embed="rId4"/>
          <a:srcRect/>
          <a:stretch/>
        </p:blipFill>
        <p:spPr>
          <a:xfrm>
            <a:off x="6376954" y="1718020"/>
            <a:ext cx="5378306" cy="2749039"/>
          </a:xfrm>
          <a:prstGeom prst="rect">
            <a:avLst/>
          </a:prstGeom>
        </p:spPr>
      </p:pic>
    </p:spTree>
    <p:extLst>
      <p:ext uri="{BB962C8B-B14F-4D97-AF65-F5344CB8AC3E}">
        <p14:creationId xmlns:p14="http://schemas.microsoft.com/office/powerpoint/2010/main" val="309948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38"/>
          <p:cNvSpPr/>
          <p:nvPr/>
        </p:nvSpPr>
        <p:spPr>
          <a:xfrm>
            <a:off x="1241085" y="885025"/>
            <a:ext cx="9840000" cy="731400"/>
          </a:xfrm>
          <a:prstGeom prst="roundRect">
            <a:avLst>
              <a:gd name="adj" fmla="val 50000"/>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txBox="1">
            <a:spLocks noGrp="1"/>
          </p:cNvSpPr>
          <p:nvPr>
            <p:ph type="title"/>
          </p:nvPr>
        </p:nvSpPr>
        <p:spPr>
          <a:xfrm>
            <a:off x="1445900" y="869875"/>
            <a:ext cx="9139500" cy="731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3200" dirty="0"/>
              <a:t>Langkah-Langkah  </a:t>
            </a:r>
            <a:r>
              <a:rPr lang="en-US" sz="3200" dirty="0" err="1"/>
              <a:t>konfigurasi</a:t>
            </a:r>
            <a:r>
              <a:rPr lang="en-US" sz="3200" dirty="0"/>
              <a:t> CI/CD</a:t>
            </a:r>
            <a:endParaRPr sz="3200" dirty="0"/>
          </a:p>
        </p:txBody>
      </p:sp>
      <p:sp>
        <p:nvSpPr>
          <p:cNvPr id="690" name="Google Shape;690;p38"/>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47" name="TextBox 46">
            <a:extLst>
              <a:ext uri="{FF2B5EF4-FFF2-40B4-BE49-F238E27FC236}">
                <a16:creationId xmlns:a16="http://schemas.microsoft.com/office/drawing/2014/main" id="{F32EE10B-771A-EF91-4BA5-C5D4B66AEE2F}"/>
              </a:ext>
            </a:extLst>
          </p:cNvPr>
          <p:cNvSpPr txBox="1"/>
          <p:nvPr/>
        </p:nvSpPr>
        <p:spPr>
          <a:xfrm>
            <a:off x="678426" y="4567648"/>
            <a:ext cx="3444688" cy="954107"/>
          </a:xfrm>
          <a:prstGeom prst="rect">
            <a:avLst/>
          </a:prstGeom>
          <a:noFill/>
        </p:spPr>
        <p:txBody>
          <a:bodyPr wrap="square" rtlCol="0">
            <a:spAutoFit/>
          </a:bodyPr>
          <a:lstStyle/>
          <a:p>
            <a:r>
              <a:rPr lang="en-US" dirty="0" err="1"/>
              <a:t>Setelah</a:t>
            </a:r>
            <a:r>
              <a:rPr lang="en-US" dirty="0"/>
              <a:t> </a:t>
            </a:r>
            <a:r>
              <a:rPr lang="en-US" dirty="0" err="1"/>
              <a:t>masuk</a:t>
            </a:r>
            <a:r>
              <a:rPr lang="en-US" dirty="0"/>
              <a:t> </a:t>
            </a:r>
            <a:r>
              <a:rPr lang="en-US" dirty="0" err="1"/>
              <a:t>ke</a:t>
            </a:r>
            <a:r>
              <a:rPr lang="en-US" dirty="0"/>
              <a:t> menu python application </a:t>
            </a:r>
            <a:r>
              <a:rPr lang="en-US" dirty="0" err="1"/>
              <a:t>ganti</a:t>
            </a:r>
            <a:r>
              <a:rPr lang="en-US" dirty="0"/>
              <a:t>  </a:t>
            </a:r>
            <a:r>
              <a:rPr lang="en-US" dirty="0" err="1"/>
              <a:t>nama</a:t>
            </a:r>
            <a:r>
              <a:rPr lang="en-US" dirty="0"/>
              <a:t> paling </a:t>
            </a:r>
            <a:r>
              <a:rPr lang="en-US" dirty="0" err="1"/>
              <a:t>bawah</a:t>
            </a:r>
            <a:r>
              <a:rPr lang="en-US" dirty="0"/>
              <a:t> </a:t>
            </a:r>
            <a:r>
              <a:rPr lang="en-US" dirty="0" err="1"/>
              <a:t>menjadi</a:t>
            </a:r>
            <a:r>
              <a:rPr lang="en-US" dirty="0"/>
              <a:t> python (</a:t>
            </a:r>
            <a:r>
              <a:rPr lang="en-US" dirty="0" err="1"/>
              <a:t>nama</a:t>
            </a:r>
            <a:r>
              <a:rPr lang="en-US" dirty="0"/>
              <a:t> file) dan </a:t>
            </a:r>
            <a:r>
              <a:rPr lang="en-US" dirty="0" err="1"/>
              <a:t>pilih</a:t>
            </a:r>
            <a:r>
              <a:rPr lang="en-US" dirty="0"/>
              <a:t> menu commit changes</a:t>
            </a:r>
            <a:endParaRPr lang="en-ID" dirty="0"/>
          </a:p>
        </p:txBody>
      </p:sp>
      <p:sp>
        <p:nvSpPr>
          <p:cNvPr id="50" name="TextBox 49">
            <a:extLst>
              <a:ext uri="{FF2B5EF4-FFF2-40B4-BE49-F238E27FC236}">
                <a16:creationId xmlns:a16="http://schemas.microsoft.com/office/drawing/2014/main" id="{AD0635CA-40E4-047F-6071-679DE9CB97B8}"/>
              </a:ext>
            </a:extLst>
          </p:cNvPr>
          <p:cNvSpPr txBox="1"/>
          <p:nvPr/>
        </p:nvSpPr>
        <p:spPr>
          <a:xfrm>
            <a:off x="4202517" y="4478191"/>
            <a:ext cx="3187498" cy="307777"/>
          </a:xfrm>
          <a:prstGeom prst="rect">
            <a:avLst/>
          </a:prstGeom>
          <a:noFill/>
        </p:spPr>
        <p:txBody>
          <a:bodyPr wrap="square" rtlCol="0">
            <a:spAutoFit/>
          </a:bodyPr>
          <a:lstStyle/>
          <a:p>
            <a:r>
              <a:rPr lang="en-US" dirty="0" err="1"/>
              <a:t>Klik</a:t>
            </a:r>
            <a:r>
              <a:rPr lang="en-US" dirty="0"/>
              <a:t> </a:t>
            </a:r>
            <a:r>
              <a:rPr lang="en-US" dirty="0" err="1"/>
              <a:t>tanda</a:t>
            </a:r>
            <a:r>
              <a:rPr lang="en-US" dirty="0"/>
              <a:t> </a:t>
            </a:r>
            <a:r>
              <a:rPr lang="en-US" dirty="0" err="1"/>
              <a:t>kuning</a:t>
            </a:r>
            <a:r>
              <a:rPr lang="en-US" dirty="0"/>
              <a:t> dan </a:t>
            </a:r>
            <a:r>
              <a:rPr lang="en-US" dirty="0" err="1"/>
              <a:t>pilih</a:t>
            </a:r>
            <a:r>
              <a:rPr lang="en-US" dirty="0"/>
              <a:t> detail</a:t>
            </a:r>
            <a:endParaRPr lang="en-ID" dirty="0"/>
          </a:p>
        </p:txBody>
      </p:sp>
      <p:pic>
        <p:nvPicPr>
          <p:cNvPr id="3" name="Picture 2">
            <a:extLst>
              <a:ext uri="{FF2B5EF4-FFF2-40B4-BE49-F238E27FC236}">
                <a16:creationId xmlns:a16="http://schemas.microsoft.com/office/drawing/2014/main" id="{442CAB3E-DE92-819F-1451-D7A2E6223D50}"/>
              </a:ext>
            </a:extLst>
          </p:cNvPr>
          <p:cNvPicPr>
            <a:picLocks noChangeAspect="1"/>
          </p:cNvPicPr>
          <p:nvPr/>
        </p:nvPicPr>
        <p:blipFill>
          <a:blip r:embed="rId3"/>
          <a:srcRect/>
          <a:stretch/>
        </p:blipFill>
        <p:spPr>
          <a:xfrm>
            <a:off x="678424" y="1829253"/>
            <a:ext cx="3203620" cy="2489767"/>
          </a:xfrm>
          <a:prstGeom prst="rect">
            <a:avLst/>
          </a:prstGeom>
        </p:spPr>
      </p:pic>
      <p:pic>
        <p:nvPicPr>
          <p:cNvPr id="5" name="Picture 4">
            <a:extLst>
              <a:ext uri="{FF2B5EF4-FFF2-40B4-BE49-F238E27FC236}">
                <a16:creationId xmlns:a16="http://schemas.microsoft.com/office/drawing/2014/main" id="{72D7E51A-FE4E-62A9-0ED2-6C5337EFA7A6}"/>
              </a:ext>
            </a:extLst>
          </p:cNvPr>
          <p:cNvPicPr>
            <a:picLocks noChangeAspect="1"/>
          </p:cNvPicPr>
          <p:nvPr/>
        </p:nvPicPr>
        <p:blipFill>
          <a:blip r:embed="rId4"/>
          <a:srcRect/>
          <a:stretch/>
        </p:blipFill>
        <p:spPr>
          <a:xfrm>
            <a:off x="4202517" y="1746626"/>
            <a:ext cx="3626265" cy="2601364"/>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0B1B182A-BC9F-CACB-B9F3-CAE0C744F978}"/>
                  </a:ext>
                </a:extLst>
              </p14:cNvPr>
              <p14:cNvContentPartPr/>
              <p14:nvPr/>
            </p14:nvContentPartPr>
            <p14:xfrm>
              <a:off x="1017157" y="4111176"/>
              <a:ext cx="763920" cy="240480"/>
            </p14:xfrm>
          </p:contentPart>
        </mc:Choice>
        <mc:Fallback>
          <p:pic>
            <p:nvPicPr>
              <p:cNvPr id="2" name="Ink 1">
                <a:extLst>
                  <a:ext uri="{FF2B5EF4-FFF2-40B4-BE49-F238E27FC236}">
                    <a16:creationId xmlns:a16="http://schemas.microsoft.com/office/drawing/2014/main" id="{0B1B182A-BC9F-CACB-B9F3-CAE0C744F978}"/>
                  </a:ext>
                </a:extLst>
              </p:cNvPr>
              <p:cNvPicPr/>
              <p:nvPr/>
            </p:nvPicPr>
            <p:blipFill>
              <a:blip r:embed="rId6"/>
              <a:stretch>
                <a:fillRect/>
              </a:stretch>
            </p:blipFill>
            <p:spPr>
              <a:xfrm>
                <a:off x="1008517" y="4102536"/>
                <a:ext cx="7815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38CC15DD-272B-9F66-01A2-BC3799E68214}"/>
                  </a:ext>
                </a:extLst>
              </p14:cNvPr>
              <p14:cNvContentPartPr/>
              <p14:nvPr/>
            </p14:nvContentPartPr>
            <p14:xfrm>
              <a:off x="3786277" y="4713096"/>
              <a:ext cx="360" cy="360"/>
            </p14:xfrm>
          </p:contentPart>
        </mc:Choice>
        <mc:Fallback>
          <p:pic>
            <p:nvPicPr>
              <p:cNvPr id="4" name="Ink 3">
                <a:extLst>
                  <a:ext uri="{FF2B5EF4-FFF2-40B4-BE49-F238E27FC236}">
                    <a16:creationId xmlns:a16="http://schemas.microsoft.com/office/drawing/2014/main" id="{38CC15DD-272B-9F66-01A2-BC3799E68214}"/>
                  </a:ext>
                </a:extLst>
              </p:cNvPr>
              <p:cNvPicPr/>
              <p:nvPr/>
            </p:nvPicPr>
            <p:blipFill>
              <a:blip r:embed="rId8"/>
              <a:stretch>
                <a:fillRect/>
              </a:stretch>
            </p:blipFill>
            <p:spPr>
              <a:xfrm>
                <a:off x="3777277" y="4704096"/>
                <a:ext cx="18000" cy="18000"/>
              </a:xfrm>
              <a:prstGeom prst="rect">
                <a:avLst/>
              </a:prstGeom>
            </p:spPr>
          </p:pic>
        </mc:Fallback>
      </mc:AlternateContent>
      <p:grpSp>
        <p:nvGrpSpPr>
          <p:cNvPr id="8" name="Group 7">
            <a:extLst>
              <a:ext uri="{FF2B5EF4-FFF2-40B4-BE49-F238E27FC236}">
                <a16:creationId xmlns:a16="http://schemas.microsoft.com/office/drawing/2014/main" id="{5784DDB1-76AF-DD17-1D50-1A6378AEAA30}"/>
              </a:ext>
            </a:extLst>
          </p:cNvPr>
          <p:cNvGrpSpPr/>
          <p:nvPr/>
        </p:nvGrpSpPr>
        <p:grpSpPr>
          <a:xfrm>
            <a:off x="2350237" y="4774296"/>
            <a:ext cx="360" cy="360"/>
            <a:chOff x="2350237" y="4774296"/>
            <a:chExt cx="360" cy="360"/>
          </a:xfrm>
        </p:grpSpPr>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0CFF62D4-F249-2775-050C-0331822FD1EF}"/>
                    </a:ext>
                  </a:extLst>
                </p14:cNvPr>
                <p14:cNvContentPartPr/>
                <p14:nvPr/>
              </p14:nvContentPartPr>
              <p14:xfrm>
                <a:off x="2350237" y="4774296"/>
                <a:ext cx="360" cy="360"/>
              </p14:xfrm>
            </p:contentPart>
          </mc:Choice>
          <mc:Fallback>
            <p:pic>
              <p:nvPicPr>
                <p:cNvPr id="6" name="Ink 5">
                  <a:extLst>
                    <a:ext uri="{FF2B5EF4-FFF2-40B4-BE49-F238E27FC236}">
                      <a16:creationId xmlns:a16="http://schemas.microsoft.com/office/drawing/2014/main" id="{0CFF62D4-F249-2775-050C-0331822FD1EF}"/>
                    </a:ext>
                  </a:extLst>
                </p:cNvPr>
                <p:cNvPicPr/>
                <p:nvPr/>
              </p:nvPicPr>
              <p:blipFill>
                <a:blip r:embed="rId8"/>
                <a:stretch>
                  <a:fillRect/>
                </a:stretch>
              </p:blipFill>
              <p:spPr>
                <a:xfrm>
                  <a:off x="2341597" y="476529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3F50A99A-81D8-D941-9961-C27A0D59934D}"/>
                    </a:ext>
                  </a:extLst>
                </p14:cNvPr>
                <p14:cNvContentPartPr/>
                <p14:nvPr/>
              </p14:nvContentPartPr>
              <p14:xfrm>
                <a:off x="2350237" y="4774296"/>
                <a:ext cx="360" cy="360"/>
              </p14:xfrm>
            </p:contentPart>
          </mc:Choice>
          <mc:Fallback>
            <p:pic>
              <p:nvPicPr>
                <p:cNvPr id="7" name="Ink 6">
                  <a:extLst>
                    <a:ext uri="{FF2B5EF4-FFF2-40B4-BE49-F238E27FC236}">
                      <a16:creationId xmlns:a16="http://schemas.microsoft.com/office/drawing/2014/main" id="{3F50A99A-81D8-D941-9961-C27A0D59934D}"/>
                    </a:ext>
                  </a:extLst>
                </p:cNvPr>
                <p:cNvPicPr/>
                <p:nvPr/>
              </p:nvPicPr>
              <p:blipFill>
                <a:blip r:embed="rId8"/>
                <a:stretch>
                  <a:fillRect/>
                </a:stretch>
              </p:blipFill>
              <p:spPr>
                <a:xfrm>
                  <a:off x="2341597" y="4765296"/>
                  <a:ext cx="18000" cy="18000"/>
                </a:xfrm>
                <a:prstGeom prst="rect">
                  <a:avLst/>
                </a:prstGeom>
              </p:spPr>
            </p:pic>
          </mc:Fallback>
        </mc:AlternateContent>
      </p:grpSp>
      <p:pic>
        <p:nvPicPr>
          <p:cNvPr id="9" name="Picture 8">
            <a:extLst>
              <a:ext uri="{FF2B5EF4-FFF2-40B4-BE49-F238E27FC236}">
                <a16:creationId xmlns:a16="http://schemas.microsoft.com/office/drawing/2014/main" id="{CF1A82BC-D57D-951E-CEA0-91175F77918C}"/>
              </a:ext>
            </a:extLst>
          </p:cNvPr>
          <p:cNvPicPr>
            <a:picLocks noChangeAspect="1"/>
          </p:cNvPicPr>
          <p:nvPr/>
        </p:nvPicPr>
        <p:blipFill>
          <a:blip r:embed="rId11"/>
          <a:srcRect/>
          <a:stretch/>
        </p:blipFill>
        <p:spPr>
          <a:xfrm>
            <a:off x="8012517" y="1746627"/>
            <a:ext cx="3626265" cy="2572394"/>
          </a:xfrm>
          <a:prstGeom prst="rect">
            <a:avLst/>
          </a:prstGeom>
        </p:spPr>
      </p:pic>
      <p:sp>
        <p:nvSpPr>
          <p:cNvPr id="10" name="TextBox 9">
            <a:extLst>
              <a:ext uri="{FF2B5EF4-FFF2-40B4-BE49-F238E27FC236}">
                <a16:creationId xmlns:a16="http://schemas.microsoft.com/office/drawing/2014/main" id="{04CAD825-6C1A-42D1-F08B-A49223C1C443}"/>
              </a:ext>
            </a:extLst>
          </p:cNvPr>
          <p:cNvSpPr txBox="1"/>
          <p:nvPr/>
        </p:nvSpPr>
        <p:spPr>
          <a:xfrm>
            <a:off x="8095644" y="4449223"/>
            <a:ext cx="3187498" cy="523220"/>
          </a:xfrm>
          <a:prstGeom prst="rect">
            <a:avLst/>
          </a:prstGeom>
          <a:noFill/>
        </p:spPr>
        <p:txBody>
          <a:bodyPr wrap="square" rtlCol="0">
            <a:spAutoFit/>
          </a:bodyPr>
          <a:lstStyle/>
          <a:p>
            <a:r>
              <a:rPr lang="en-US" dirty="0"/>
              <a:t>Dan </a:t>
            </a:r>
            <a:r>
              <a:rPr lang="en-US" dirty="0" err="1"/>
              <a:t>selanjutnya</a:t>
            </a:r>
            <a:r>
              <a:rPr lang="en-US" dirty="0"/>
              <a:t> </a:t>
            </a:r>
            <a:r>
              <a:rPr lang="en-US" dirty="0" err="1"/>
              <a:t>jika</a:t>
            </a:r>
            <a:r>
              <a:rPr lang="en-US" dirty="0"/>
              <a:t> </a:t>
            </a:r>
            <a:r>
              <a:rPr lang="en-US" dirty="0" err="1"/>
              <a:t>terceklis</a:t>
            </a:r>
            <a:r>
              <a:rPr lang="en-US" dirty="0"/>
              <a:t> </a:t>
            </a:r>
            <a:r>
              <a:rPr lang="en-US" dirty="0" err="1"/>
              <a:t>semua</a:t>
            </a:r>
            <a:r>
              <a:rPr lang="en-US" dirty="0"/>
              <a:t> Langkah </a:t>
            </a:r>
            <a:r>
              <a:rPr lang="en-US" dirty="0" err="1"/>
              <a:t>nya</a:t>
            </a:r>
            <a:r>
              <a:rPr lang="en-US" dirty="0"/>
              <a:t> </a:t>
            </a:r>
            <a:r>
              <a:rPr lang="en-US" dirty="0" err="1"/>
              <a:t>berhasil</a:t>
            </a:r>
            <a:endParaRPr lang="en-ID" dirty="0"/>
          </a:p>
        </p:txBody>
      </p:sp>
    </p:spTree>
    <p:extLst>
      <p:ext uri="{BB962C8B-B14F-4D97-AF65-F5344CB8AC3E}">
        <p14:creationId xmlns:p14="http://schemas.microsoft.com/office/powerpoint/2010/main" val="557674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6"/>
          <p:cNvSpPr txBox="1">
            <a:spLocks noGrp="1"/>
          </p:cNvSpPr>
          <p:nvPr>
            <p:ph type="title"/>
          </p:nvPr>
        </p:nvSpPr>
        <p:spPr>
          <a:xfrm>
            <a:off x="2311650" y="1431575"/>
            <a:ext cx="7318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dirty="0">
                <a:solidFill>
                  <a:schemeClr val="lt2"/>
                </a:solidFill>
                <a:highlight>
                  <a:schemeClr val="accent3"/>
                </a:highlight>
              </a:rPr>
              <a:t>REFERENSI:</a:t>
            </a:r>
            <a:endParaRPr sz="5100" dirty="0">
              <a:solidFill>
                <a:schemeClr val="lt2"/>
              </a:solidFill>
              <a:highlight>
                <a:schemeClr val="accent3"/>
              </a:highlight>
            </a:endParaRPr>
          </a:p>
        </p:txBody>
      </p:sp>
      <p:sp>
        <p:nvSpPr>
          <p:cNvPr id="1077" name="Google Shape;1077;p46"/>
          <p:cNvSpPr txBox="1">
            <a:spLocks noGrp="1"/>
          </p:cNvSpPr>
          <p:nvPr>
            <p:ph type="body" idx="1"/>
          </p:nvPr>
        </p:nvSpPr>
        <p:spPr>
          <a:xfrm>
            <a:off x="2311781" y="2508425"/>
            <a:ext cx="7318500" cy="3106800"/>
          </a:xfrm>
          <a:prstGeom prst="rect">
            <a:avLst/>
          </a:prstGeom>
        </p:spPr>
        <p:txBody>
          <a:bodyPr spcFirstLastPara="1" wrap="square" lIns="121900" tIns="121900" rIns="121900" bIns="121900" anchor="t" anchorCtr="0">
            <a:noAutofit/>
          </a:bodyPr>
          <a:lstStyle/>
          <a:p>
            <a:pPr marL="342900" indent="-342900">
              <a:spcBef>
                <a:spcPts val="2100"/>
              </a:spcBef>
              <a:spcAft>
                <a:spcPts val="2100"/>
              </a:spcAft>
            </a:pPr>
            <a:r>
              <a:rPr lang="en-ID" dirty="0">
                <a:hlinkClick r:id="rId3"/>
              </a:rPr>
              <a:t>https://www.dicoding.com/blog/white-box-testing/</a:t>
            </a:r>
            <a:endParaRPr lang="en-ID" dirty="0"/>
          </a:p>
          <a:p>
            <a:pPr marL="342900" indent="-342900">
              <a:spcBef>
                <a:spcPts val="2100"/>
              </a:spcBef>
              <a:spcAft>
                <a:spcPts val="2100"/>
              </a:spcAft>
            </a:pPr>
            <a:r>
              <a:rPr lang="en-ID" dirty="0">
                <a:hlinkClick r:id="rId4"/>
              </a:rPr>
              <a:t>https://www.codepolitan.com/blog/apa-itu-unit-testing-yuk-kenalan/</a:t>
            </a:r>
            <a:endParaRPr lang="en-ID" dirty="0"/>
          </a:p>
          <a:p>
            <a:pPr marL="342900" indent="-342900">
              <a:spcBef>
                <a:spcPts val="2100"/>
              </a:spcBef>
              <a:spcAft>
                <a:spcPts val="2100"/>
              </a:spcAft>
            </a:pPr>
            <a:r>
              <a:rPr lang="en-ID" dirty="0">
                <a:hlinkClick r:id="rId5"/>
              </a:rPr>
              <a:t>https://www.youtube.com/watch?v=PsO5dZqBckY</a:t>
            </a:r>
            <a:endParaRPr dirty="0"/>
          </a:p>
        </p:txBody>
      </p:sp>
      <p:sp>
        <p:nvSpPr>
          <p:cNvPr id="1078" name="Google Shape;1078;p46"/>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4"/>
          <p:cNvSpPr txBox="1">
            <a:spLocks noGrp="1"/>
          </p:cNvSpPr>
          <p:nvPr>
            <p:ph type="title"/>
          </p:nvPr>
        </p:nvSpPr>
        <p:spPr>
          <a:xfrm>
            <a:off x="837300" y="2456250"/>
            <a:ext cx="63084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a:t>
            </a:r>
            <a:r>
              <a:rPr lang="en">
                <a:solidFill>
                  <a:schemeClr val="lt2"/>
                </a:solidFill>
                <a:highlight>
                  <a:schemeClr val="accent3"/>
                </a:highlight>
              </a:rPr>
              <a:t>you!</a:t>
            </a:r>
            <a:endParaRPr>
              <a:solidFill>
                <a:schemeClr val="lt2"/>
              </a:solidFill>
              <a:highlight>
                <a:schemeClr val="accent3"/>
              </a:highlight>
            </a:endParaRPr>
          </a:p>
        </p:txBody>
      </p:sp>
      <p:sp>
        <p:nvSpPr>
          <p:cNvPr id="1048" name="Google Shape;1048;p44"/>
          <p:cNvSpPr/>
          <p:nvPr/>
        </p:nvSpPr>
        <p:spPr>
          <a:xfrm>
            <a:off x="1491640" y="5687478"/>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9" name="Google Shape;1049;p44"/>
          <p:cNvGrpSpPr/>
          <p:nvPr/>
        </p:nvGrpSpPr>
        <p:grpSpPr>
          <a:xfrm>
            <a:off x="1829068" y="5677814"/>
            <a:ext cx="411849" cy="411917"/>
            <a:chOff x="5162200" y="4097750"/>
            <a:chExt cx="338385" cy="338414"/>
          </a:xfrm>
        </p:grpSpPr>
        <p:sp>
          <p:nvSpPr>
            <p:cNvPr id="1050" name="Google Shape;1050;p44"/>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44"/>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44"/>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3" name="Google Shape;1053;p44"/>
          <p:cNvSpPr/>
          <p:nvPr/>
        </p:nvSpPr>
        <p:spPr>
          <a:xfrm>
            <a:off x="954425" y="5728861"/>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44"/>
          <p:cNvSpPr txBox="1">
            <a:spLocks noGrp="1"/>
          </p:cNvSpPr>
          <p:nvPr>
            <p:ph type="body" idx="2"/>
          </p:nvPr>
        </p:nvSpPr>
        <p:spPr>
          <a:xfrm>
            <a:off x="458750" y="3272830"/>
            <a:ext cx="4630500" cy="1005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ARIE ARDIANSYAH-201011402067</a:t>
            </a:r>
            <a:endParaRPr dirty="0"/>
          </a:p>
          <a:p>
            <a:pPr marL="0" lvl="0" indent="0" algn="l" rtl="0">
              <a:spcBef>
                <a:spcPts val="0"/>
              </a:spcBef>
              <a:spcAft>
                <a:spcPts val="0"/>
              </a:spcAft>
              <a:buNone/>
            </a:pPr>
            <a:endParaRPr dirty="0"/>
          </a:p>
        </p:txBody>
      </p:sp>
      <p:sp>
        <p:nvSpPr>
          <p:cNvPr id="1055" name="Google Shape;1055;p44"/>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056" name="Google Shape;1056;p44"/>
          <p:cNvSpPr/>
          <p:nvPr/>
        </p:nvSpPr>
        <p:spPr>
          <a:xfrm rot="5400000">
            <a:off x="7387300" y="2907130"/>
            <a:ext cx="33300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rot="5400000">
            <a:off x="7520650" y="2806100"/>
            <a:ext cx="33300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txBox="1"/>
          <p:nvPr/>
        </p:nvSpPr>
        <p:spPr>
          <a:xfrm>
            <a:off x="9013375" y="1506800"/>
            <a:ext cx="322800" cy="32931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900" b="1">
                <a:solidFill>
                  <a:schemeClr val="dk1"/>
                </a:solidFill>
                <a:latin typeface="Roboto Mono"/>
                <a:ea typeface="Roboto Mono"/>
                <a:cs typeface="Roboto Mono"/>
                <a:sym typeface="Roboto Mono"/>
              </a:rPr>
              <a:t>THANK</a:t>
            </a:r>
            <a:endParaRPr sz="1900" b="1">
              <a:solidFill>
                <a:schemeClr val="dk1"/>
              </a:solidFill>
              <a:latin typeface="Roboto Mono"/>
              <a:ea typeface="Roboto Mono"/>
              <a:cs typeface="Roboto Mono"/>
              <a:sym typeface="Roboto Mono"/>
            </a:endParaRPr>
          </a:p>
          <a:p>
            <a:pPr marL="0" lvl="0" indent="0" algn="ctr" rtl="0">
              <a:spcBef>
                <a:spcPts val="0"/>
              </a:spcBef>
              <a:spcAft>
                <a:spcPts val="0"/>
              </a:spcAft>
              <a:buNone/>
            </a:pPr>
            <a:r>
              <a:rPr lang="en" sz="1900" b="1">
                <a:solidFill>
                  <a:schemeClr val="dk1"/>
                </a:solidFill>
                <a:latin typeface="Roboto Mono"/>
                <a:ea typeface="Roboto Mono"/>
                <a:cs typeface="Roboto Mono"/>
                <a:sym typeface="Roboto Mono"/>
              </a:rPr>
              <a:t> YOU</a:t>
            </a:r>
            <a:endParaRPr sz="1900" b="1">
              <a:solidFill>
                <a:schemeClr val="dk1"/>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0"/>
          <p:cNvSpPr/>
          <p:nvPr/>
        </p:nvSpPr>
        <p:spPr>
          <a:xfrm>
            <a:off x="1132700" y="1236750"/>
            <a:ext cx="98400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txBox="1">
            <a:spLocks noGrp="1"/>
          </p:cNvSpPr>
          <p:nvPr>
            <p:ph type="title"/>
          </p:nvPr>
        </p:nvSpPr>
        <p:spPr>
          <a:xfrm>
            <a:off x="1217550" y="1284962"/>
            <a:ext cx="9755100" cy="630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latin typeface="Sitka Text Semibold" pitchFamily="2" charset="0"/>
              </a:rPr>
              <a:t>UNIT TESTING</a:t>
            </a:r>
            <a:endParaRPr dirty="0">
              <a:latin typeface="Sitka Text Semibold" pitchFamily="2" charset="0"/>
            </a:endParaRPr>
          </a:p>
        </p:txBody>
      </p:sp>
      <p:sp>
        <p:nvSpPr>
          <p:cNvPr id="555" name="Google Shape;555;p30"/>
          <p:cNvSpPr txBox="1">
            <a:spLocks noGrp="1"/>
          </p:cNvSpPr>
          <p:nvPr>
            <p:ph type="body" idx="4"/>
          </p:nvPr>
        </p:nvSpPr>
        <p:spPr>
          <a:xfrm>
            <a:off x="1217550" y="2167759"/>
            <a:ext cx="9981392" cy="1676654"/>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ID" sz="2400" dirty="0">
                <a:latin typeface="Sitka Text Semibold" pitchFamily="2" charset="0"/>
              </a:rPr>
              <a:t>Unit testing </a:t>
            </a:r>
            <a:r>
              <a:rPr lang="en-ID" sz="2400" dirty="0" err="1">
                <a:latin typeface="Sitka Text Semibold" pitchFamily="2" charset="0"/>
              </a:rPr>
              <a:t>adalah</a:t>
            </a:r>
            <a:r>
              <a:rPr lang="en-ID" sz="2400" dirty="0">
                <a:latin typeface="Sitka Text Semibold" pitchFamily="2" charset="0"/>
              </a:rPr>
              <a:t> </a:t>
            </a:r>
            <a:r>
              <a:rPr lang="en-ID" sz="2400" dirty="0" err="1">
                <a:latin typeface="Sitka Text Semibold" pitchFamily="2" charset="0"/>
              </a:rPr>
              <a:t>sebuah</a:t>
            </a:r>
            <a:r>
              <a:rPr lang="en-ID" sz="2400" dirty="0">
                <a:latin typeface="Sitka Text Semibold" pitchFamily="2" charset="0"/>
              </a:rPr>
              <a:t> </a:t>
            </a:r>
            <a:r>
              <a:rPr lang="en-ID" sz="2400" dirty="0" err="1">
                <a:latin typeface="Sitka Text Semibold" pitchFamily="2" charset="0"/>
              </a:rPr>
              <a:t>langkah</a:t>
            </a:r>
            <a:r>
              <a:rPr lang="en-ID" sz="2400" dirty="0">
                <a:latin typeface="Sitka Text Semibold" pitchFamily="2" charset="0"/>
              </a:rPr>
              <a:t> </a:t>
            </a:r>
            <a:r>
              <a:rPr lang="en-ID" sz="2400" dirty="0" err="1">
                <a:latin typeface="Sitka Text Semibold" pitchFamily="2" charset="0"/>
              </a:rPr>
              <a:t>pengujian</a:t>
            </a:r>
            <a:r>
              <a:rPr lang="en-ID" sz="2400" dirty="0">
                <a:latin typeface="Sitka Text Semibold" pitchFamily="2" charset="0"/>
              </a:rPr>
              <a:t> </a:t>
            </a:r>
            <a:r>
              <a:rPr lang="en-ID" sz="2400" dirty="0" err="1">
                <a:latin typeface="Sitka Text Semibold" pitchFamily="2" charset="0"/>
              </a:rPr>
              <a:t>terhadap</a:t>
            </a:r>
            <a:r>
              <a:rPr lang="en-ID" sz="2400" dirty="0">
                <a:latin typeface="Sitka Text Semibold" pitchFamily="2" charset="0"/>
              </a:rPr>
              <a:t> </a:t>
            </a:r>
            <a:r>
              <a:rPr lang="en-ID" sz="2400" dirty="0" err="1">
                <a:latin typeface="Sitka Text Semibold" pitchFamily="2" charset="0"/>
              </a:rPr>
              <a:t>perangkat</a:t>
            </a:r>
            <a:r>
              <a:rPr lang="en-ID" sz="2400" dirty="0">
                <a:latin typeface="Sitka Text Semibold" pitchFamily="2" charset="0"/>
              </a:rPr>
              <a:t> </a:t>
            </a:r>
            <a:r>
              <a:rPr lang="en-ID" sz="2400" dirty="0" err="1">
                <a:latin typeface="Sitka Text Semibold" pitchFamily="2" charset="0"/>
              </a:rPr>
              <a:t>lunak</a:t>
            </a:r>
            <a:r>
              <a:rPr lang="en-ID" sz="2400" dirty="0">
                <a:latin typeface="Sitka Text Semibold" pitchFamily="2" charset="0"/>
              </a:rPr>
              <a:t> </a:t>
            </a:r>
            <a:r>
              <a:rPr lang="en-ID" sz="2400" dirty="0" err="1">
                <a:latin typeface="Sitka Text Semibold" pitchFamily="2" charset="0"/>
              </a:rPr>
              <a:t>atau</a:t>
            </a:r>
            <a:r>
              <a:rPr lang="en-ID" sz="2400" dirty="0">
                <a:latin typeface="Sitka Text Semibold" pitchFamily="2" charset="0"/>
              </a:rPr>
              <a:t> </a:t>
            </a:r>
            <a:r>
              <a:rPr lang="en-ID" sz="2400" dirty="0" err="1">
                <a:latin typeface="Sitka Text Semibold" pitchFamily="2" charset="0"/>
              </a:rPr>
              <a:t>komponen</a:t>
            </a:r>
            <a:r>
              <a:rPr lang="en-ID" sz="2400" dirty="0">
                <a:latin typeface="Sitka Text Semibold" pitchFamily="2" charset="0"/>
              </a:rPr>
              <a:t> </a:t>
            </a:r>
            <a:r>
              <a:rPr lang="en-ID" sz="2400" dirty="0" err="1">
                <a:latin typeface="Sitka Text Semibold" pitchFamily="2" charset="0"/>
              </a:rPr>
              <a:t>dari</a:t>
            </a:r>
            <a:r>
              <a:rPr lang="en-ID" sz="2400" dirty="0">
                <a:latin typeface="Sitka Text Semibold" pitchFamily="2" charset="0"/>
              </a:rPr>
              <a:t> </a:t>
            </a:r>
            <a:r>
              <a:rPr lang="en-ID" sz="2400" dirty="0" err="1">
                <a:latin typeface="Sitka Text Semibold" pitchFamily="2" charset="0"/>
              </a:rPr>
              <a:t>sebuah</a:t>
            </a:r>
            <a:r>
              <a:rPr lang="en-ID" sz="2400" dirty="0">
                <a:latin typeface="Sitka Text Semibold" pitchFamily="2" charset="0"/>
              </a:rPr>
              <a:t> </a:t>
            </a:r>
            <a:r>
              <a:rPr lang="en-ID" sz="2400" dirty="0" err="1">
                <a:latin typeface="Sitka Text Semibold" pitchFamily="2" charset="0"/>
              </a:rPr>
              <a:t>perangkat</a:t>
            </a:r>
            <a:r>
              <a:rPr lang="en-ID" sz="2400" dirty="0">
                <a:latin typeface="Sitka Text Semibold" pitchFamily="2" charset="0"/>
              </a:rPr>
              <a:t> </a:t>
            </a:r>
            <a:r>
              <a:rPr lang="en-ID" sz="2400" dirty="0" err="1">
                <a:latin typeface="Sitka Text Semibold" pitchFamily="2" charset="0"/>
              </a:rPr>
              <a:t>lunak</a:t>
            </a:r>
            <a:r>
              <a:rPr lang="en-ID" sz="2400" dirty="0">
                <a:latin typeface="Sitka Text Semibold" pitchFamily="2" charset="0"/>
              </a:rPr>
              <a:t>. </a:t>
            </a:r>
            <a:r>
              <a:rPr lang="en-ID" sz="2400" dirty="0" err="1">
                <a:latin typeface="Sitka Text Semibold" pitchFamily="2" charset="0"/>
              </a:rPr>
              <a:t>Biasanya</a:t>
            </a:r>
            <a:r>
              <a:rPr lang="en-ID" sz="2400" dirty="0">
                <a:latin typeface="Sitka Text Semibold" pitchFamily="2" charset="0"/>
              </a:rPr>
              <a:t>, unit testing </a:t>
            </a:r>
            <a:r>
              <a:rPr lang="en-ID" sz="2400" dirty="0" err="1">
                <a:latin typeface="Sitka Text Semibold" pitchFamily="2" charset="0"/>
              </a:rPr>
              <a:t>dilakukan</a:t>
            </a:r>
            <a:r>
              <a:rPr lang="en-ID" sz="2400" dirty="0">
                <a:latin typeface="Sitka Text Semibold" pitchFamily="2" charset="0"/>
              </a:rPr>
              <a:t> </a:t>
            </a:r>
            <a:r>
              <a:rPr lang="en-ID" sz="2400" dirty="0" err="1">
                <a:latin typeface="Sitka Text Semibold" pitchFamily="2" charset="0"/>
              </a:rPr>
              <a:t>disaat</a:t>
            </a:r>
            <a:r>
              <a:rPr lang="en-ID" sz="2400" dirty="0">
                <a:latin typeface="Sitka Text Semibold" pitchFamily="2" charset="0"/>
              </a:rPr>
              <a:t> masa development </a:t>
            </a:r>
            <a:r>
              <a:rPr lang="en-ID" sz="2400" dirty="0" err="1">
                <a:latin typeface="Sitka Text Semibold" pitchFamily="2" charset="0"/>
              </a:rPr>
              <a:t>atau</a:t>
            </a:r>
            <a:r>
              <a:rPr lang="en-ID" sz="2400" dirty="0">
                <a:latin typeface="Sitka Text Semibold" pitchFamily="2" charset="0"/>
              </a:rPr>
              <a:t> </a:t>
            </a:r>
            <a:r>
              <a:rPr lang="en-ID" sz="2400" dirty="0" err="1">
                <a:latin typeface="Sitka Text Semibold" pitchFamily="2" charset="0"/>
              </a:rPr>
              <a:t>pengembangan</a:t>
            </a:r>
            <a:r>
              <a:rPr lang="en-ID" sz="2400" dirty="0">
                <a:latin typeface="Sitka Text Semibold" pitchFamily="2" charset="0"/>
              </a:rPr>
              <a:t> </a:t>
            </a:r>
            <a:r>
              <a:rPr lang="en-ID" sz="2400" dirty="0" err="1">
                <a:latin typeface="Sitka Text Semibold" pitchFamily="2" charset="0"/>
              </a:rPr>
              <a:t>dari</a:t>
            </a:r>
            <a:r>
              <a:rPr lang="en-ID" sz="2400" dirty="0">
                <a:latin typeface="Sitka Text Semibold" pitchFamily="2" charset="0"/>
              </a:rPr>
              <a:t> </a:t>
            </a:r>
            <a:r>
              <a:rPr lang="en-ID" sz="2400" dirty="0" err="1">
                <a:latin typeface="Sitka Text Semibold" pitchFamily="2" charset="0"/>
              </a:rPr>
              <a:t>sebuah</a:t>
            </a:r>
            <a:r>
              <a:rPr lang="en-ID" sz="2400" dirty="0">
                <a:latin typeface="Sitka Text Semibold" pitchFamily="2" charset="0"/>
              </a:rPr>
              <a:t> </a:t>
            </a:r>
            <a:r>
              <a:rPr lang="en-ID" sz="2400" dirty="0" err="1">
                <a:latin typeface="Sitka Text Semibold" pitchFamily="2" charset="0"/>
              </a:rPr>
              <a:t>aplikasi</a:t>
            </a:r>
            <a:r>
              <a:rPr lang="en-ID" sz="2400" dirty="0">
                <a:latin typeface="Sitka Text Semibold" pitchFamily="2" charset="0"/>
              </a:rPr>
              <a:t> yang </a:t>
            </a:r>
            <a:r>
              <a:rPr lang="en-ID" sz="2400" dirty="0" err="1">
                <a:latin typeface="Sitka Text Semibold" pitchFamily="2" charset="0"/>
              </a:rPr>
              <a:t>dilakukan</a:t>
            </a:r>
            <a:r>
              <a:rPr lang="en-ID" sz="2400" dirty="0">
                <a:latin typeface="Sitka Text Semibold" pitchFamily="2" charset="0"/>
              </a:rPr>
              <a:t> oleh developer. </a:t>
            </a:r>
            <a:r>
              <a:rPr lang="en-ID" sz="2400" dirty="0" err="1">
                <a:latin typeface="Sitka Text Semibold" pitchFamily="2" charset="0"/>
              </a:rPr>
              <a:t>Pengujian</a:t>
            </a:r>
            <a:r>
              <a:rPr lang="en-ID" sz="2400" dirty="0">
                <a:latin typeface="Sitka Text Semibold" pitchFamily="2" charset="0"/>
              </a:rPr>
              <a:t> unit testing </a:t>
            </a:r>
            <a:r>
              <a:rPr lang="en-ID" sz="2400" dirty="0" err="1">
                <a:latin typeface="Sitka Text Semibold" pitchFamily="2" charset="0"/>
              </a:rPr>
              <a:t>ini</a:t>
            </a:r>
            <a:r>
              <a:rPr lang="en-ID" sz="2400" dirty="0">
                <a:latin typeface="Sitka Text Semibold" pitchFamily="2" charset="0"/>
              </a:rPr>
              <a:t> </a:t>
            </a:r>
            <a:r>
              <a:rPr lang="en-ID" sz="2400" dirty="0" err="1">
                <a:latin typeface="Sitka Text Semibold" pitchFamily="2" charset="0"/>
              </a:rPr>
              <a:t>meliputi</a:t>
            </a:r>
            <a:r>
              <a:rPr lang="en-ID" sz="2400" dirty="0">
                <a:latin typeface="Sitka Text Semibold" pitchFamily="2" charset="0"/>
              </a:rPr>
              <a:t> </a:t>
            </a:r>
            <a:r>
              <a:rPr lang="en-ID" sz="2400" dirty="0" err="1">
                <a:latin typeface="Sitka Text Semibold" pitchFamily="2" charset="0"/>
              </a:rPr>
              <a:t>dari</a:t>
            </a:r>
            <a:r>
              <a:rPr lang="en-ID" sz="2400" dirty="0">
                <a:latin typeface="Sitka Text Semibold" pitchFamily="2" charset="0"/>
              </a:rPr>
              <a:t> function, method, procedure, module, </a:t>
            </a:r>
            <a:r>
              <a:rPr lang="en-ID" sz="2400" dirty="0" err="1">
                <a:latin typeface="Sitka Text Semibold" pitchFamily="2" charset="0"/>
              </a:rPr>
              <a:t>serta</a:t>
            </a:r>
            <a:r>
              <a:rPr lang="en-ID" sz="2400" dirty="0">
                <a:latin typeface="Sitka Text Semibold" pitchFamily="2" charset="0"/>
              </a:rPr>
              <a:t> object.</a:t>
            </a:r>
            <a:endParaRPr sz="2400" dirty="0">
              <a:latin typeface="Sitka Text Semibold" pitchFamily="2" charset="0"/>
            </a:endParaRPr>
          </a:p>
        </p:txBody>
      </p:sp>
      <p:sp>
        <p:nvSpPr>
          <p:cNvPr id="556" name="Google Shape;556;p30"/>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4"/>
          <p:cNvSpPr/>
          <p:nvPr/>
        </p:nvSpPr>
        <p:spPr>
          <a:xfrm>
            <a:off x="1159850" y="2178946"/>
            <a:ext cx="3149100" cy="31890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1281994" y="2037873"/>
            <a:ext cx="3149100" cy="31890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8" name="Google Shape;468;p24"/>
          <p:cNvPicPr preferRelativeResize="0"/>
          <p:nvPr/>
        </p:nvPicPr>
        <p:blipFill>
          <a:blip r:embed="rId3"/>
          <a:srcRect l="10930" r="10930"/>
          <a:stretch/>
        </p:blipFill>
        <p:spPr>
          <a:xfrm>
            <a:off x="1499925" y="1475687"/>
            <a:ext cx="2931176" cy="3751188"/>
          </a:xfrm>
          <a:prstGeom prst="rect">
            <a:avLst/>
          </a:prstGeom>
          <a:noFill/>
          <a:ln>
            <a:noFill/>
          </a:ln>
        </p:spPr>
      </p:pic>
      <p:sp>
        <p:nvSpPr>
          <p:cNvPr id="469" name="Google Shape;469;p24"/>
          <p:cNvSpPr/>
          <p:nvPr/>
        </p:nvSpPr>
        <p:spPr>
          <a:xfrm>
            <a:off x="4837324" y="744286"/>
            <a:ext cx="6457075" cy="1434659"/>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4"/>
          <p:cNvSpPr txBox="1">
            <a:spLocks noGrp="1"/>
          </p:cNvSpPr>
          <p:nvPr>
            <p:ph type="title"/>
          </p:nvPr>
        </p:nvSpPr>
        <p:spPr>
          <a:xfrm>
            <a:off x="5369475" y="616487"/>
            <a:ext cx="5322600" cy="859200"/>
          </a:xfrm>
          <a:prstGeom prst="rect">
            <a:avLst/>
          </a:prstGeom>
        </p:spPr>
        <p:txBody>
          <a:bodyPr spcFirstLastPara="1" wrap="square" lIns="121900" tIns="121900" rIns="121900" bIns="121900" anchor="t" anchorCtr="0">
            <a:noAutofit/>
          </a:bodyPr>
          <a:lstStyle/>
          <a:p>
            <a:r>
              <a:rPr lang="en-US" b="1" i="0" dirty="0" err="1">
                <a:solidFill>
                  <a:srgbClr val="555555"/>
                </a:solidFill>
                <a:effectLst/>
                <a:latin typeface="Source Sans Pro" panose="020F0502020204030204" pitchFamily="34" charset="0"/>
              </a:rPr>
              <a:t>Apa</a:t>
            </a:r>
            <a:r>
              <a:rPr lang="en-US" b="1" i="0" dirty="0">
                <a:solidFill>
                  <a:srgbClr val="555555"/>
                </a:solidFill>
                <a:effectLst/>
                <a:latin typeface="Source Sans Pro" panose="020F0502020204030204" pitchFamily="34" charset="0"/>
              </a:rPr>
              <a:t> </a:t>
            </a:r>
            <a:r>
              <a:rPr lang="en-US" b="1" i="0" dirty="0" err="1">
                <a:solidFill>
                  <a:srgbClr val="555555"/>
                </a:solidFill>
                <a:effectLst/>
                <a:latin typeface="Source Sans Pro" panose="020F0502020204030204" pitchFamily="34" charset="0"/>
              </a:rPr>
              <a:t>Itu</a:t>
            </a:r>
            <a:r>
              <a:rPr lang="en-US" b="1" i="0" dirty="0">
                <a:solidFill>
                  <a:srgbClr val="555555"/>
                </a:solidFill>
                <a:effectLst/>
                <a:latin typeface="Source Sans Pro" panose="020F0502020204030204" pitchFamily="34" charset="0"/>
              </a:rPr>
              <a:t> </a:t>
            </a:r>
            <a:r>
              <a:rPr lang="en-US" b="1" i="1" dirty="0">
                <a:solidFill>
                  <a:srgbClr val="555555"/>
                </a:solidFill>
                <a:effectLst/>
                <a:latin typeface="Source Sans Pro" panose="020F0502020204030204" pitchFamily="34" charset="0"/>
              </a:rPr>
              <a:t>White Box Testing</a:t>
            </a:r>
            <a:r>
              <a:rPr lang="en-US" b="1" i="0" dirty="0">
                <a:solidFill>
                  <a:srgbClr val="555555"/>
                </a:solidFill>
                <a:effectLst/>
                <a:latin typeface="Source Sans Pro" panose="020F0502020204030204" pitchFamily="34" charset="0"/>
              </a:rPr>
              <a:t>?</a:t>
            </a:r>
            <a:br>
              <a:rPr lang="en-US" b="1" i="0" dirty="0">
                <a:solidFill>
                  <a:srgbClr val="555555"/>
                </a:solidFill>
                <a:effectLst/>
                <a:latin typeface="Source Sans Pro" panose="020F0502020204030204" pitchFamily="34" charset="0"/>
              </a:rPr>
            </a:br>
            <a:endParaRPr dirty="0"/>
          </a:p>
        </p:txBody>
      </p:sp>
      <p:sp>
        <p:nvSpPr>
          <p:cNvPr id="471" name="Google Shape;471;p24"/>
          <p:cNvSpPr txBox="1">
            <a:spLocks noGrp="1"/>
          </p:cNvSpPr>
          <p:nvPr>
            <p:ph type="body" idx="1"/>
          </p:nvPr>
        </p:nvSpPr>
        <p:spPr>
          <a:xfrm>
            <a:off x="4925399" y="2037873"/>
            <a:ext cx="7069956" cy="2235900"/>
          </a:xfrm>
          <a:prstGeom prst="rect">
            <a:avLst/>
          </a:prstGeom>
        </p:spPr>
        <p:txBody>
          <a:bodyPr spcFirstLastPara="1" wrap="square" lIns="121900" tIns="121900" rIns="121900" bIns="121900" anchor="t" anchorCtr="0">
            <a:noAutofit/>
          </a:bodyPr>
          <a:lstStyle/>
          <a:p>
            <a:pPr marL="0" lvl="0" indent="0" algn="just" rtl="0">
              <a:spcBef>
                <a:spcPts val="2100"/>
              </a:spcBef>
              <a:spcAft>
                <a:spcPts val="2100"/>
              </a:spcAft>
              <a:buNone/>
            </a:pPr>
            <a:r>
              <a:rPr lang="en-ID" b="0" i="1" dirty="0">
                <a:solidFill>
                  <a:srgbClr val="555555"/>
                </a:solidFill>
                <a:effectLst/>
                <a:latin typeface="Sitka Text Semibold" pitchFamily="2" charset="0"/>
                <a:cs typeface="Times New Roman" panose="02020603050405020304" pitchFamily="18" charset="0"/>
              </a:rPr>
              <a:t>White box testing </a:t>
            </a:r>
            <a:r>
              <a:rPr lang="en-ID" b="0" i="0" dirty="0" err="1">
                <a:solidFill>
                  <a:srgbClr val="555555"/>
                </a:solidFill>
                <a:effectLst/>
                <a:latin typeface="Sitka Text Semibold" pitchFamily="2" charset="0"/>
                <a:cs typeface="Times New Roman" panose="02020603050405020304" pitchFamily="18" charset="0"/>
              </a:rPr>
              <a:t>atau</a:t>
            </a:r>
            <a:r>
              <a:rPr lang="en-ID" b="0" i="0" dirty="0">
                <a:solidFill>
                  <a:srgbClr val="555555"/>
                </a:solidFill>
                <a:effectLst/>
                <a:latin typeface="Sitka Text Semibold" pitchFamily="2" charset="0"/>
                <a:cs typeface="Times New Roman" panose="02020603050405020304" pitchFamily="18" charset="0"/>
              </a:rPr>
              <a:t> yang </a:t>
            </a:r>
            <a:r>
              <a:rPr lang="en-ID" b="0" i="0" dirty="0" err="1">
                <a:solidFill>
                  <a:srgbClr val="555555"/>
                </a:solidFill>
                <a:effectLst/>
                <a:latin typeface="Sitka Text Semibold" pitchFamily="2" charset="0"/>
                <a:cs typeface="Times New Roman" panose="02020603050405020304" pitchFamily="18" charset="0"/>
              </a:rPr>
              <a:t>dapat</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diartikan</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menjadi</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pengujian</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kotak</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putih</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adalah</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pengujian</a:t>
            </a:r>
            <a:r>
              <a:rPr lang="en-ID" b="0" i="0" dirty="0">
                <a:solidFill>
                  <a:srgbClr val="555555"/>
                </a:solidFill>
                <a:effectLst/>
                <a:latin typeface="Sitka Text Semibold" pitchFamily="2" charset="0"/>
                <a:cs typeface="Times New Roman" panose="02020603050405020304" pitchFamily="18" charset="0"/>
              </a:rPr>
              <a:t> yang </a:t>
            </a:r>
            <a:r>
              <a:rPr lang="en-ID" b="0" i="0" dirty="0" err="1">
                <a:solidFill>
                  <a:srgbClr val="555555"/>
                </a:solidFill>
                <a:effectLst/>
                <a:latin typeface="Sitka Text Semibold" pitchFamily="2" charset="0"/>
                <a:cs typeface="Times New Roman" panose="02020603050405020304" pitchFamily="18" charset="0"/>
              </a:rPr>
              <a:t>dilakukan</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untuk</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menguji</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perangkat</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lunak</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dengan</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cara</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menganalisa</a:t>
            </a:r>
            <a:r>
              <a:rPr lang="en-ID" b="0" i="0" dirty="0">
                <a:solidFill>
                  <a:srgbClr val="555555"/>
                </a:solidFill>
                <a:effectLst/>
                <a:latin typeface="Sitka Text Semibold" pitchFamily="2" charset="0"/>
                <a:cs typeface="Times New Roman" panose="02020603050405020304" pitchFamily="18" charset="0"/>
              </a:rPr>
              <a:t> dan </a:t>
            </a:r>
            <a:r>
              <a:rPr lang="en-ID" b="0" i="0" dirty="0" err="1">
                <a:solidFill>
                  <a:srgbClr val="555555"/>
                </a:solidFill>
                <a:effectLst/>
                <a:latin typeface="Sitka Text Semibold" pitchFamily="2" charset="0"/>
                <a:cs typeface="Times New Roman" panose="02020603050405020304" pitchFamily="18" charset="0"/>
              </a:rPr>
              <a:t>meneliti</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struktur</a:t>
            </a:r>
            <a:r>
              <a:rPr lang="en-ID" b="0" i="0" dirty="0">
                <a:solidFill>
                  <a:srgbClr val="555555"/>
                </a:solidFill>
                <a:effectLst/>
                <a:latin typeface="Sitka Text Semibold" pitchFamily="2" charset="0"/>
                <a:cs typeface="Times New Roman" panose="02020603050405020304" pitchFamily="18" charset="0"/>
              </a:rPr>
              <a:t> </a:t>
            </a:r>
            <a:r>
              <a:rPr lang="en-ID" b="0" i="1" dirty="0">
                <a:solidFill>
                  <a:srgbClr val="555555"/>
                </a:solidFill>
                <a:effectLst/>
                <a:latin typeface="Sitka Text Semibold" pitchFamily="2" charset="0"/>
                <a:cs typeface="Times New Roman" panose="02020603050405020304" pitchFamily="18" charset="0"/>
              </a:rPr>
              <a:t>internal</a:t>
            </a:r>
            <a:r>
              <a:rPr lang="en-ID" b="0" i="0" dirty="0">
                <a:solidFill>
                  <a:srgbClr val="555555"/>
                </a:solidFill>
                <a:effectLst/>
                <a:latin typeface="Sitka Text Semibold" pitchFamily="2" charset="0"/>
                <a:cs typeface="Times New Roman" panose="02020603050405020304" pitchFamily="18" charset="0"/>
              </a:rPr>
              <a:t> dan </a:t>
            </a:r>
            <a:r>
              <a:rPr lang="en-ID" b="0" i="0" dirty="0" err="1">
                <a:solidFill>
                  <a:srgbClr val="555555"/>
                </a:solidFill>
                <a:effectLst/>
                <a:latin typeface="Sitka Text Semibold" pitchFamily="2" charset="0"/>
                <a:cs typeface="Times New Roman" panose="02020603050405020304" pitchFamily="18" charset="0"/>
              </a:rPr>
              <a:t>kode</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dari</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perangkat</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lunak</a:t>
            </a:r>
            <a:r>
              <a:rPr lang="en-ID" b="0" i="0" dirty="0">
                <a:solidFill>
                  <a:srgbClr val="555555"/>
                </a:solidFill>
                <a:effectLst/>
                <a:latin typeface="Sitka Text Semibold" pitchFamily="2" charset="0"/>
                <a:cs typeface="Times New Roman" panose="02020603050405020304" pitchFamily="18" charset="0"/>
              </a:rPr>
              <a:t>. Lain </a:t>
            </a:r>
            <a:r>
              <a:rPr lang="en-ID" b="0" i="0" dirty="0" err="1">
                <a:solidFill>
                  <a:srgbClr val="555555"/>
                </a:solidFill>
                <a:effectLst/>
                <a:latin typeface="Sitka Text Semibold" pitchFamily="2" charset="0"/>
                <a:cs typeface="Times New Roman" panose="02020603050405020304" pitchFamily="18" charset="0"/>
              </a:rPr>
              <a:t>halnya</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dengan</a:t>
            </a:r>
            <a:r>
              <a:rPr lang="en-ID" b="0" i="0" dirty="0">
                <a:solidFill>
                  <a:srgbClr val="555555"/>
                </a:solidFill>
                <a:effectLst/>
                <a:latin typeface="Sitka Text Semibold" pitchFamily="2" charset="0"/>
                <a:cs typeface="Times New Roman" panose="02020603050405020304" pitchFamily="18" charset="0"/>
              </a:rPr>
              <a:t> </a:t>
            </a:r>
            <a:r>
              <a:rPr lang="en-ID" b="0" i="1" dirty="0">
                <a:solidFill>
                  <a:srgbClr val="555555"/>
                </a:solidFill>
                <a:effectLst/>
                <a:latin typeface="Sitka Text Semibold" pitchFamily="2" charset="0"/>
                <a:cs typeface="Times New Roman" panose="02020603050405020304" pitchFamily="18" charset="0"/>
              </a:rPr>
              <a:t>black box testing </a:t>
            </a:r>
            <a:r>
              <a:rPr lang="en-ID" b="0" i="0" dirty="0">
                <a:solidFill>
                  <a:srgbClr val="555555"/>
                </a:solidFill>
                <a:effectLst/>
                <a:latin typeface="Sitka Text Semibold" pitchFamily="2" charset="0"/>
                <a:cs typeface="Times New Roman" panose="02020603050405020304" pitchFamily="18" charset="0"/>
              </a:rPr>
              <a:t>yang </a:t>
            </a:r>
            <a:r>
              <a:rPr lang="en-ID" b="0" i="0" dirty="0" err="1">
                <a:solidFill>
                  <a:srgbClr val="555555"/>
                </a:solidFill>
                <a:effectLst/>
                <a:latin typeface="Sitka Text Semibold" pitchFamily="2" charset="0"/>
                <a:cs typeface="Times New Roman" panose="02020603050405020304" pitchFamily="18" charset="0"/>
              </a:rPr>
              <a:t>hanya</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melihat</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hasil</a:t>
            </a:r>
            <a:r>
              <a:rPr lang="en-ID" b="0" i="0" dirty="0">
                <a:solidFill>
                  <a:srgbClr val="555555"/>
                </a:solidFill>
                <a:effectLst/>
                <a:latin typeface="Sitka Text Semibold" pitchFamily="2" charset="0"/>
                <a:cs typeface="Times New Roman" panose="02020603050405020304" pitchFamily="18" charset="0"/>
              </a:rPr>
              <a:t> </a:t>
            </a:r>
            <a:r>
              <a:rPr lang="en-ID" b="0" i="1" dirty="0">
                <a:solidFill>
                  <a:srgbClr val="555555"/>
                </a:solidFill>
                <a:effectLst/>
                <a:latin typeface="Sitka Text Semibold" pitchFamily="2" charset="0"/>
                <a:cs typeface="Times New Roman" panose="02020603050405020304" pitchFamily="18" charset="0"/>
              </a:rPr>
              <a:t>input</a:t>
            </a:r>
            <a:r>
              <a:rPr lang="en-ID" b="0" i="0" dirty="0">
                <a:solidFill>
                  <a:srgbClr val="555555"/>
                </a:solidFill>
                <a:effectLst/>
                <a:latin typeface="Sitka Text Semibold" pitchFamily="2" charset="0"/>
                <a:cs typeface="Times New Roman" panose="02020603050405020304" pitchFamily="18" charset="0"/>
              </a:rPr>
              <a:t> dan </a:t>
            </a:r>
            <a:r>
              <a:rPr lang="en-ID" b="0" i="1" dirty="0">
                <a:solidFill>
                  <a:srgbClr val="555555"/>
                </a:solidFill>
                <a:effectLst/>
                <a:latin typeface="Sitka Text Semibold" pitchFamily="2" charset="0"/>
                <a:cs typeface="Times New Roman" panose="02020603050405020304" pitchFamily="18" charset="0"/>
              </a:rPr>
              <a:t>output</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dari</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perangkat</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lunak</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pengujian</a:t>
            </a:r>
            <a:r>
              <a:rPr lang="en-ID" b="0" i="0" dirty="0">
                <a:solidFill>
                  <a:srgbClr val="555555"/>
                </a:solidFill>
                <a:effectLst/>
                <a:latin typeface="Sitka Text Semibold" pitchFamily="2" charset="0"/>
                <a:cs typeface="Times New Roman" panose="02020603050405020304" pitchFamily="18" charset="0"/>
              </a:rPr>
              <a:t> </a:t>
            </a:r>
            <a:r>
              <a:rPr lang="en-ID" b="0" i="1" dirty="0">
                <a:solidFill>
                  <a:srgbClr val="555555"/>
                </a:solidFill>
                <a:effectLst/>
                <a:latin typeface="Sitka Text Semibold" pitchFamily="2" charset="0"/>
                <a:cs typeface="Times New Roman" panose="02020603050405020304" pitchFamily="18" charset="0"/>
              </a:rPr>
              <a:t>white box testing</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berfokus</a:t>
            </a:r>
            <a:r>
              <a:rPr lang="en-ID" b="0" i="0" dirty="0">
                <a:solidFill>
                  <a:srgbClr val="555555"/>
                </a:solidFill>
                <a:effectLst/>
                <a:latin typeface="Sitka Text Semibold" pitchFamily="2" charset="0"/>
                <a:cs typeface="Times New Roman" panose="02020603050405020304" pitchFamily="18" charset="0"/>
              </a:rPr>
              <a:t> pada </a:t>
            </a:r>
            <a:r>
              <a:rPr lang="en-ID" b="0" i="0" dirty="0" err="1">
                <a:solidFill>
                  <a:srgbClr val="555555"/>
                </a:solidFill>
                <a:effectLst/>
                <a:latin typeface="Sitka Text Semibold" pitchFamily="2" charset="0"/>
                <a:cs typeface="Times New Roman" panose="02020603050405020304" pitchFamily="18" charset="0"/>
              </a:rPr>
              <a:t>aliran</a:t>
            </a:r>
            <a:r>
              <a:rPr lang="en-ID" b="0" i="0" dirty="0">
                <a:solidFill>
                  <a:srgbClr val="555555"/>
                </a:solidFill>
                <a:effectLst/>
                <a:latin typeface="Sitka Text Semibold" pitchFamily="2" charset="0"/>
                <a:cs typeface="Times New Roman" panose="02020603050405020304" pitchFamily="18" charset="0"/>
              </a:rPr>
              <a:t> </a:t>
            </a:r>
            <a:r>
              <a:rPr lang="en-ID" b="0" i="1" dirty="0">
                <a:solidFill>
                  <a:srgbClr val="555555"/>
                </a:solidFill>
                <a:effectLst/>
                <a:latin typeface="Sitka Text Semibold" pitchFamily="2" charset="0"/>
                <a:cs typeface="Times New Roman" panose="02020603050405020304" pitchFamily="18" charset="0"/>
              </a:rPr>
              <a:t>input</a:t>
            </a:r>
            <a:r>
              <a:rPr lang="en-ID" b="0" i="0" dirty="0">
                <a:solidFill>
                  <a:srgbClr val="555555"/>
                </a:solidFill>
                <a:effectLst/>
                <a:latin typeface="Sitka Text Semibold" pitchFamily="2" charset="0"/>
                <a:cs typeface="Times New Roman" panose="02020603050405020304" pitchFamily="18" charset="0"/>
              </a:rPr>
              <a:t> dan </a:t>
            </a:r>
            <a:r>
              <a:rPr lang="en-ID" b="0" i="1" dirty="0">
                <a:solidFill>
                  <a:srgbClr val="555555"/>
                </a:solidFill>
                <a:effectLst/>
                <a:latin typeface="Sitka Text Semibold" pitchFamily="2" charset="0"/>
                <a:cs typeface="Times New Roman" panose="02020603050405020304" pitchFamily="18" charset="0"/>
              </a:rPr>
              <a:t>output</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dari</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perangkat</a:t>
            </a:r>
            <a:r>
              <a:rPr lang="en-ID" b="0" i="0" dirty="0">
                <a:solidFill>
                  <a:srgbClr val="555555"/>
                </a:solidFill>
                <a:effectLst/>
                <a:latin typeface="Sitka Text Semibold" pitchFamily="2" charset="0"/>
                <a:cs typeface="Times New Roman" panose="02020603050405020304" pitchFamily="18" charset="0"/>
              </a:rPr>
              <a:t> </a:t>
            </a:r>
            <a:r>
              <a:rPr lang="en-ID" b="0" i="0" dirty="0" err="1">
                <a:solidFill>
                  <a:srgbClr val="555555"/>
                </a:solidFill>
                <a:effectLst/>
                <a:latin typeface="Sitka Text Semibold" pitchFamily="2" charset="0"/>
                <a:cs typeface="Times New Roman" panose="02020603050405020304" pitchFamily="18" charset="0"/>
              </a:rPr>
              <a:t>lunak</a:t>
            </a:r>
            <a:r>
              <a:rPr lang="en-ID" b="0" i="0" dirty="0">
                <a:solidFill>
                  <a:srgbClr val="555555"/>
                </a:solidFill>
                <a:effectLst/>
                <a:latin typeface="Sitka Text Semibold" pitchFamily="2" charset="0"/>
                <a:cs typeface="Times New Roman" panose="02020603050405020304" pitchFamily="18" charset="0"/>
              </a:rPr>
              <a:t>. </a:t>
            </a:r>
            <a:endParaRPr dirty="0">
              <a:latin typeface="Sitka Text Semibold" pitchFamily="2" charset="0"/>
              <a:cs typeface="Times New Roman" panose="02020603050405020304" pitchFamily="18" charset="0"/>
            </a:endParaRPr>
          </a:p>
        </p:txBody>
      </p:sp>
      <p:grpSp>
        <p:nvGrpSpPr>
          <p:cNvPr id="472" name="Google Shape;472;p24"/>
          <p:cNvGrpSpPr/>
          <p:nvPr/>
        </p:nvGrpSpPr>
        <p:grpSpPr>
          <a:xfrm>
            <a:off x="4075525" y="1568350"/>
            <a:ext cx="737725" cy="887475"/>
            <a:chOff x="4038950" y="1664675"/>
            <a:chExt cx="737725" cy="887475"/>
          </a:xfrm>
        </p:grpSpPr>
        <p:sp>
          <p:nvSpPr>
            <p:cNvPr id="473" name="Google Shape;473;p24"/>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74" name="Google Shape;474;p24"/>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75" name="Google Shape;475;p24"/>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476" name="Google Shape;476;p24"/>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5"/>
          <p:cNvSpPr txBox="1">
            <a:spLocks noGrp="1"/>
          </p:cNvSpPr>
          <p:nvPr>
            <p:ph type="title"/>
          </p:nvPr>
        </p:nvSpPr>
        <p:spPr>
          <a:xfrm>
            <a:off x="769545" y="557289"/>
            <a:ext cx="10639500" cy="731400"/>
          </a:xfrm>
          <a:prstGeom prst="rect">
            <a:avLst/>
          </a:prstGeom>
        </p:spPr>
        <p:txBody>
          <a:bodyPr spcFirstLastPara="1" wrap="square" lIns="121900" tIns="121900" rIns="121900" bIns="121900" anchor="ctr" anchorCtr="0">
            <a:noAutofit/>
          </a:bodyPr>
          <a:lstStyle/>
          <a:p>
            <a:r>
              <a:rPr lang="en-ID" b="1" i="0" dirty="0">
                <a:solidFill>
                  <a:srgbClr val="555555"/>
                </a:solidFill>
                <a:effectLst/>
                <a:latin typeface="Source Sans Pro" panose="020B0503030403020204" pitchFamily="34" charset="0"/>
              </a:rPr>
              <a:t>Teknik-Teknik </a:t>
            </a:r>
            <a:r>
              <a:rPr lang="en-ID" b="1" i="0" dirty="0" err="1">
                <a:solidFill>
                  <a:srgbClr val="555555"/>
                </a:solidFill>
                <a:effectLst/>
                <a:latin typeface="Source Sans Pro" panose="020B0503030403020204" pitchFamily="34" charset="0"/>
              </a:rPr>
              <a:t>Pengujian</a:t>
            </a:r>
            <a:r>
              <a:rPr lang="en-ID" b="1" i="0" dirty="0">
                <a:solidFill>
                  <a:srgbClr val="555555"/>
                </a:solidFill>
                <a:effectLst/>
                <a:latin typeface="Source Sans Pro" panose="020B0503030403020204" pitchFamily="34" charset="0"/>
              </a:rPr>
              <a:t> White box Testing</a:t>
            </a:r>
            <a:br>
              <a:rPr lang="en-ID" b="1" i="0" dirty="0">
                <a:solidFill>
                  <a:srgbClr val="555555"/>
                </a:solidFill>
                <a:effectLst/>
                <a:latin typeface="Source Sans Pro" panose="020B0503030403020204" pitchFamily="34" charset="0"/>
              </a:rPr>
            </a:br>
            <a:endParaRPr dirty="0"/>
          </a:p>
        </p:txBody>
      </p:sp>
      <p:sp>
        <p:nvSpPr>
          <p:cNvPr id="486" name="Google Shape;486;p25"/>
          <p:cNvSpPr txBox="1">
            <a:spLocks noGrp="1"/>
          </p:cNvSpPr>
          <p:nvPr>
            <p:ph type="title" idx="5"/>
          </p:nvPr>
        </p:nvSpPr>
        <p:spPr>
          <a:xfrm>
            <a:off x="710250" y="1513200"/>
            <a:ext cx="3165600"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01 Basis Path Testing</a:t>
            </a:r>
            <a:endParaRPr dirty="0"/>
          </a:p>
        </p:txBody>
      </p:sp>
      <p:sp>
        <p:nvSpPr>
          <p:cNvPr id="487" name="Google Shape;487;p25"/>
          <p:cNvSpPr txBox="1">
            <a:spLocks noGrp="1"/>
          </p:cNvSpPr>
          <p:nvPr>
            <p:ph type="title" idx="6"/>
          </p:nvPr>
        </p:nvSpPr>
        <p:spPr>
          <a:xfrm>
            <a:off x="4513203" y="1513200"/>
            <a:ext cx="3165600"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02 </a:t>
            </a:r>
            <a:r>
              <a:rPr lang="en-ID" dirty="0"/>
              <a:t>Branch coverage</a:t>
            </a:r>
            <a:endParaRPr lang="en" dirty="0"/>
          </a:p>
        </p:txBody>
      </p:sp>
      <p:sp>
        <p:nvSpPr>
          <p:cNvPr id="488" name="Google Shape;488;p25"/>
          <p:cNvSpPr txBox="1">
            <a:spLocks noGrp="1"/>
          </p:cNvSpPr>
          <p:nvPr>
            <p:ph type="title" idx="7"/>
          </p:nvPr>
        </p:nvSpPr>
        <p:spPr>
          <a:xfrm>
            <a:off x="710249" y="3455887"/>
            <a:ext cx="3429131"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04 </a:t>
            </a:r>
            <a:r>
              <a:rPr lang="en-ID" dirty="0"/>
              <a:t>Loop testing</a:t>
            </a:r>
            <a:endParaRPr dirty="0"/>
          </a:p>
        </p:txBody>
      </p:sp>
      <p:sp>
        <p:nvSpPr>
          <p:cNvPr id="489" name="Google Shape;489;p25"/>
          <p:cNvSpPr txBox="1">
            <a:spLocks noGrp="1"/>
          </p:cNvSpPr>
          <p:nvPr>
            <p:ph type="title" idx="8"/>
          </p:nvPr>
        </p:nvSpPr>
        <p:spPr>
          <a:xfrm>
            <a:off x="4513202" y="3455886"/>
            <a:ext cx="3205127" cy="95879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05 </a:t>
            </a:r>
            <a:r>
              <a:rPr lang="en-ID" dirty="0"/>
              <a:t>Multiple condition coverage</a:t>
            </a:r>
            <a:endParaRPr dirty="0"/>
          </a:p>
        </p:txBody>
      </p:sp>
      <p:sp>
        <p:nvSpPr>
          <p:cNvPr id="492" name="Google Shape;492;p25"/>
          <p:cNvSpPr txBox="1">
            <a:spLocks noGrp="1"/>
          </p:cNvSpPr>
          <p:nvPr>
            <p:ph type="title" idx="14"/>
          </p:nvPr>
        </p:nvSpPr>
        <p:spPr>
          <a:xfrm>
            <a:off x="8316156" y="1513200"/>
            <a:ext cx="3092890"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03 </a:t>
            </a:r>
            <a:r>
              <a:rPr lang="en-ID" dirty="0"/>
              <a:t>Condition coverage</a:t>
            </a:r>
            <a:endParaRPr dirty="0"/>
          </a:p>
        </p:txBody>
      </p:sp>
      <p:sp>
        <p:nvSpPr>
          <p:cNvPr id="493" name="Google Shape;493;p25"/>
          <p:cNvSpPr txBox="1">
            <a:spLocks noGrp="1"/>
          </p:cNvSpPr>
          <p:nvPr>
            <p:ph type="title" idx="15"/>
          </p:nvPr>
        </p:nvSpPr>
        <p:spPr>
          <a:xfrm>
            <a:off x="8316156" y="3455887"/>
            <a:ext cx="3165600" cy="66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06 </a:t>
            </a:r>
            <a:r>
              <a:rPr lang="en-ID" dirty="0"/>
              <a:t>Statement coverage</a:t>
            </a:r>
            <a:endParaRPr dirty="0"/>
          </a:p>
        </p:txBody>
      </p:sp>
      <p:sp>
        <p:nvSpPr>
          <p:cNvPr id="494" name="Google Shape;494;p25"/>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grpSp>
        <p:nvGrpSpPr>
          <p:cNvPr id="521" name="Google Shape;521;p28"/>
          <p:cNvGrpSpPr/>
          <p:nvPr/>
        </p:nvGrpSpPr>
        <p:grpSpPr>
          <a:xfrm>
            <a:off x="6534624" y="1799041"/>
            <a:ext cx="4808308" cy="702986"/>
            <a:chOff x="6534636" y="1768875"/>
            <a:chExt cx="4808308" cy="521812"/>
          </a:xfrm>
        </p:grpSpPr>
        <p:sp>
          <p:nvSpPr>
            <p:cNvPr id="522" name="Google Shape;522;p28"/>
            <p:cNvSpPr/>
            <p:nvPr/>
          </p:nvSpPr>
          <p:spPr>
            <a:xfrm>
              <a:off x="6534636" y="1858687"/>
              <a:ext cx="47616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6581344" y="1768875"/>
              <a:ext cx="4761600" cy="4320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8"/>
          <p:cNvGrpSpPr/>
          <p:nvPr/>
        </p:nvGrpSpPr>
        <p:grpSpPr>
          <a:xfrm>
            <a:off x="873399" y="1799041"/>
            <a:ext cx="4808308" cy="702986"/>
            <a:chOff x="873411" y="1813775"/>
            <a:chExt cx="4808308" cy="521812"/>
          </a:xfrm>
        </p:grpSpPr>
        <p:sp>
          <p:nvSpPr>
            <p:cNvPr id="525" name="Google Shape;525;p28"/>
            <p:cNvSpPr/>
            <p:nvPr/>
          </p:nvSpPr>
          <p:spPr>
            <a:xfrm>
              <a:off x="873411" y="1903587"/>
              <a:ext cx="47616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920119" y="1813775"/>
              <a:ext cx="4761600" cy="4320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28"/>
          <p:cNvSpPr txBox="1">
            <a:spLocks noGrp="1"/>
          </p:cNvSpPr>
          <p:nvPr>
            <p:ph type="title"/>
          </p:nvPr>
        </p:nvSpPr>
        <p:spPr>
          <a:xfrm>
            <a:off x="873400" y="683900"/>
            <a:ext cx="9024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lt2"/>
                </a:solidFill>
                <a:highlight>
                  <a:schemeClr val="accent3"/>
                </a:highlight>
              </a:rPr>
              <a:t>Did you know?</a:t>
            </a:r>
            <a:endParaRPr dirty="0">
              <a:solidFill>
                <a:schemeClr val="lt2"/>
              </a:solidFill>
              <a:highlight>
                <a:schemeClr val="accent3"/>
              </a:highlight>
            </a:endParaRPr>
          </a:p>
        </p:txBody>
      </p:sp>
      <p:sp>
        <p:nvSpPr>
          <p:cNvPr id="528" name="Google Shape;528;p28"/>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ID" dirty="0" err="1">
                <a:solidFill>
                  <a:schemeClr val="dk1"/>
                </a:solidFill>
                <a:latin typeface="Sitka Text Semibold" pitchFamily="2" charset="0"/>
              </a:rPr>
              <a:t>Kemudian</a:t>
            </a:r>
            <a:r>
              <a:rPr lang="en-ID" dirty="0">
                <a:solidFill>
                  <a:schemeClr val="dk1"/>
                </a:solidFill>
                <a:latin typeface="Sitka Text Semibold" pitchFamily="2" charset="0"/>
              </a:rPr>
              <a:t> </a:t>
            </a:r>
            <a:r>
              <a:rPr lang="en-ID" dirty="0" err="1">
                <a:solidFill>
                  <a:schemeClr val="dk1"/>
                </a:solidFill>
                <a:latin typeface="Sitka Text Semibold" pitchFamily="2" charset="0"/>
              </a:rPr>
              <a:t>ada</a:t>
            </a:r>
            <a:r>
              <a:rPr lang="en-ID" dirty="0">
                <a:solidFill>
                  <a:schemeClr val="dk1"/>
                </a:solidFill>
                <a:latin typeface="Sitka Text Semibold" pitchFamily="2" charset="0"/>
              </a:rPr>
              <a:t> branch coverage. </a:t>
            </a:r>
            <a:r>
              <a:rPr lang="en-ID" dirty="0" err="1">
                <a:solidFill>
                  <a:schemeClr val="dk1"/>
                </a:solidFill>
                <a:latin typeface="Sitka Text Semibold" pitchFamily="2" charset="0"/>
              </a:rPr>
              <a:t>Pengujian</a:t>
            </a:r>
            <a:r>
              <a:rPr lang="en-ID" dirty="0">
                <a:solidFill>
                  <a:schemeClr val="dk1"/>
                </a:solidFill>
                <a:latin typeface="Sitka Text Semibold" pitchFamily="2" charset="0"/>
              </a:rPr>
              <a:t> </a:t>
            </a:r>
            <a:r>
              <a:rPr lang="en-ID" dirty="0" err="1">
                <a:solidFill>
                  <a:schemeClr val="dk1"/>
                </a:solidFill>
                <a:latin typeface="Sitka Text Semibold" pitchFamily="2" charset="0"/>
              </a:rPr>
              <a:t>ini</a:t>
            </a:r>
            <a:r>
              <a:rPr lang="en-ID" dirty="0">
                <a:solidFill>
                  <a:schemeClr val="dk1"/>
                </a:solidFill>
                <a:latin typeface="Sitka Text Semibold" pitchFamily="2" charset="0"/>
              </a:rPr>
              <a:t> </a:t>
            </a:r>
            <a:r>
              <a:rPr lang="en-ID" dirty="0" err="1">
                <a:solidFill>
                  <a:schemeClr val="dk1"/>
                </a:solidFill>
                <a:latin typeface="Sitka Text Semibold" pitchFamily="2" charset="0"/>
              </a:rPr>
              <a:t>dirancang</a:t>
            </a:r>
            <a:r>
              <a:rPr lang="en-ID" dirty="0">
                <a:solidFill>
                  <a:schemeClr val="dk1"/>
                </a:solidFill>
                <a:latin typeface="Sitka Text Semibold" pitchFamily="2" charset="0"/>
              </a:rPr>
              <a:t> agar </a:t>
            </a:r>
            <a:r>
              <a:rPr lang="en-ID" dirty="0" err="1">
                <a:solidFill>
                  <a:schemeClr val="dk1"/>
                </a:solidFill>
                <a:latin typeface="Sitka Text Semibold" pitchFamily="2" charset="0"/>
              </a:rPr>
              <a:t>setiap</a:t>
            </a:r>
            <a:r>
              <a:rPr lang="en-ID" dirty="0">
                <a:solidFill>
                  <a:schemeClr val="dk1"/>
                </a:solidFill>
                <a:latin typeface="Sitka Text Semibold" pitchFamily="2" charset="0"/>
              </a:rPr>
              <a:t> branch code </a:t>
            </a:r>
            <a:r>
              <a:rPr lang="en-ID" dirty="0" err="1">
                <a:solidFill>
                  <a:schemeClr val="dk1"/>
                </a:solidFill>
                <a:latin typeface="Sitka Text Semibold" pitchFamily="2" charset="0"/>
              </a:rPr>
              <a:t>diuji</a:t>
            </a:r>
            <a:r>
              <a:rPr lang="en-ID" dirty="0">
                <a:solidFill>
                  <a:schemeClr val="dk1"/>
                </a:solidFill>
                <a:latin typeface="Sitka Text Semibold" pitchFamily="2" charset="0"/>
              </a:rPr>
              <a:t> </a:t>
            </a:r>
            <a:r>
              <a:rPr lang="en-ID" dirty="0" err="1">
                <a:solidFill>
                  <a:schemeClr val="dk1"/>
                </a:solidFill>
                <a:latin typeface="Sitka Text Semibold" pitchFamily="2" charset="0"/>
              </a:rPr>
              <a:t>setidaknya</a:t>
            </a:r>
            <a:r>
              <a:rPr lang="en-ID" dirty="0">
                <a:solidFill>
                  <a:schemeClr val="dk1"/>
                </a:solidFill>
                <a:latin typeface="Sitka Text Semibold" pitchFamily="2" charset="0"/>
              </a:rPr>
              <a:t> </a:t>
            </a:r>
            <a:r>
              <a:rPr lang="en-ID" dirty="0" err="1">
                <a:solidFill>
                  <a:schemeClr val="dk1"/>
                </a:solidFill>
                <a:latin typeface="Sitka Text Semibold" pitchFamily="2" charset="0"/>
              </a:rPr>
              <a:t>satu</a:t>
            </a:r>
            <a:r>
              <a:rPr lang="en-ID" dirty="0">
                <a:solidFill>
                  <a:schemeClr val="dk1"/>
                </a:solidFill>
                <a:latin typeface="Sitka Text Semibold" pitchFamily="2" charset="0"/>
              </a:rPr>
              <a:t> kali.</a:t>
            </a:r>
            <a:endParaRPr dirty="0">
              <a:solidFill>
                <a:schemeClr val="dk1"/>
              </a:solidFill>
              <a:latin typeface="Sitka Text Semibold" pitchFamily="2" charset="0"/>
            </a:endParaRPr>
          </a:p>
        </p:txBody>
      </p:sp>
      <p:sp>
        <p:nvSpPr>
          <p:cNvPr id="529" name="Google Shape;529;p28"/>
          <p:cNvSpPr txBox="1">
            <a:spLocks noGrp="1"/>
          </p:cNvSpPr>
          <p:nvPr>
            <p:ph type="body" idx="3"/>
          </p:nvPr>
        </p:nvSpPr>
        <p:spPr>
          <a:xfrm>
            <a:off x="887424" y="2488708"/>
            <a:ext cx="4960800" cy="3118500"/>
          </a:xfrm>
          <a:prstGeom prst="rect">
            <a:avLst/>
          </a:prstGeom>
        </p:spPr>
        <p:txBody>
          <a:bodyPr spcFirstLastPara="1" wrap="square" lIns="121900" tIns="121900" rIns="121900" bIns="121900" anchor="t" anchorCtr="0">
            <a:noAutofit/>
          </a:bodyPr>
          <a:lstStyle/>
          <a:p>
            <a:pPr marL="0" lvl="0" indent="0" algn="just" rtl="0">
              <a:spcBef>
                <a:spcPts val="2100"/>
              </a:spcBef>
              <a:spcAft>
                <a:spcPts val="2100"/>
              </a:spcAft>
              <a:buNone/>
            </a:pPr>
            <a:r>
              <a:rPr lang="en-ID" dirty="0">
                <a:solidFill>
                  <a:schemeClr val="dk1"/>
                </a:solidFill>
                <a:latin typeface="Sitka Text Semibold" pitchFamily="2" charset="0"/>
              </a:rPr>
              <a:t>Teknik </a:t>
            </a:r>
            <a:r>
              <a:rPr lang="en-ID" dirty="0" err="1">
                <a:solidFill>
                  <a:schemeClr val="dk1"/>
                </a:solidFill>
                <a:latin typeface="Sitka Text Semibold" pitchFamily="2" charset="0"/>
              </a:rPr>
              <a:t>pertama</a:t>
            </a:r>
            <a:r>
              <a:rPr lang="en-ID" dirty="0">
                <a:solidFill>
                  <a:schemeClr val="dk1"/>
                </a:solidFill>
                <a:latin typeface="Sitka Text Semibold" pitchFamily="2" charset="0"/>
              </a:rPr>
              <a:t> </a:t>
            </a:r>
            <a:r>
              <a:rPr lang="en-ID" dirty="0" err="1">
                <a:solidFill>
                  <a:schemeClr val="dk1"/>
                </a:solidFill>
                <a:latin typeface="Sitka Text Semibold" pitchFamily="2" charset="0"/>
              </a:rPr>
              <a:t>adalah</a:t>
            </a:r>
            <a:r>
              <a:rPr lang="en-ID" dirty="0">
                <a:solidFill>
                  <a:schemeClr val="dk1"/>
                </a:solidFill>
                <a:latin typeface="Sitka Text Semibold" pitchFamily="2" charset="0"/>
              </a:rPr>
              <a:t> basis path testing. Teknik </a:t>
            </a:r>
            <a:r>
              <a:rPr lang="en-ID" dirty="0" err="1">
                <a:solidFill>
                  <a:schemeClr val="dk1"/>
                </a:solidFill>
                <a:latin typeface="Sitka Text Semibold" pitchFamily="2" charset="0"/>
              </a:rPr>
              <a:t>bertujuan</a:t>
            </a:r>
            <a:r>
              <a:rPr lang="en-ID" dirty="0">
                <a:solidFill>
                  <a:schemeClr val="dk1"/>
                </a:solidFill>
                <a:latin typeface="Sitka Text Semibold" pitchFamily="2" charset="0"/>
              </a:rPr>
              <a:t> </a:t>
            </a:r>
            <a:r>
              <a:rPr lang="en-ID" dirty="0" err="1">
                <a:solidFill>
                  <a:schemeClr val="dk1"/>
                </a:solidFill>
                <a:latin typeface="Sitka Text Semibold" pitchFamily="2" charset="0"/>
              </a:rPr>
              <a:t>untuk</a:t>
            </a:r>
            <a:r>
              <a:rPr lang="en-ID" dirty="0">
                <a:solidFill>
                  <a:schemeClr val="dk1"/>
                </a:solidFill>
                <a:latin typeface="Sitka Text Semibold" pitchFamily="2" charset="0"/>
              </a:rPr>
              <a:t> </a:t>
            </a:r>
            <a:r>
              <a:rPr lang="en-ID" dirty="0" err="1">
                <a:solidFill>
                  <a:schemeClr val="dk1"/>
                </a:solidFill>
                <a:latin typeface="Sitka Text Semibold" pitchFamily="2" charset="0"/>
              </a:rPr>
              <a:t>mengukur</a:t>
            </a:r>
            <a:r>
              <a:rPr lang="en-ID" dirty="0">
                <a:solidFill>
                  <a:schemeClr val="dk1"/>
                </a:solidFill>
                <a:latin typeface="Sitka Text Semibold" pitchFamily="2" charset="0"/>
              </a:rPr>
              <a:t> </a:t>
            </a:r>
            <a:r>
              <a:rPr lang="en-ID" dirty="0" err="1">
                <a:solidFill>
                  <a:schemeClr val="dk1"/>
                </a:solidFill>
                <a:latin typeface="Sitka Text Semibold" pitchFamily="2" charset="0"/>
              </a:rPr>
              <a:t>kompleksitas</a:t>
            </a:r>
            <a:r>
              <a:rPr lang="en-ID" dirty="0">
                <a:solidFill>
                  <a:schemeClr val="dk1"/>
                </a:solidFill>
                <a:latin typeface="Sitka Text Semibold" pitchFamily="2" charset="0"/>
              </a:rPr>
              <a:t> </a:t>
            </a:r>
            <a:r>
              <a:rPr lang="en-ID" dirty="0" err="1">
                <a:solidFill>
                  <a:schemeClr val="dk1"/>
                </a:solidFill>
                <a:latin typeface="Sitka Text Semibold" pitchFamily="2" charset="0"/>
              </a:rPr>
              <a:t>kode</a:t>
            </a:r>
            <a:r>
              <a:rPr lang="en-ID" dirty="0">
                <a:solidFill>
                  <a:schemeClr val="dk1"/>
                </a:solidFill>
                <a:latin typeface="Sitka Text Semibold" pitchFamily="2" charset="0"/>
              </a:rPr>
              <a:t> program dan </a:t>
            </a:r>
            <a:r>
              <a:rPr lang="en-ID" dirty="0" err="1">
                <a:solidFill>
                  <a:schemeClr val="dk1"/>
                </a:solidFill>
                <a:latin typeface="Sitka Text Semibold" pitchFamily="2" charset="0"/>
              </a:rPr>
              <a:t>mendefinisikan</a:t>
            </a:r>
            <a:r>
              <a:rPr lang="en-ID" dirty="0">
                <a:solidFill>
                  <a:schemeClr val="dk1"/>
                </a:solidFill>
                <a:latin typeface="Sitka Text Semibold" pitchFamily="2" charset="0"/>
              </a:rPr>
              <a:t> </a:t>
            </a:r>
            <a:r>
              <a:rPr lang="en-ID" dirty="0" err="1">
                <a:solidFill>
                  <a:schemeClr val="dk1"/>
                </a:solidFill>
                <a:latin typeface="Sitka Text Semibold" pitchFamily="2" charset="0"/>
              </a:rPr>
              <a:t>alur</a:t>
            </a:r>
            <a:r>
              <a:rPr lang="en-ID" dirty="0">
                <a:solidFill>
                  <a:schemeClr val="dk1"/>
                </a:solidFill>
                <a:latin typeface="Sitka Text Semibold" pitchFamily="2" charset="0"/>
              </a:rPr>
              <a:t> yang </a:t>
            </a:r>
            <a:r>
              <a:rPr lang="en-ID" dirty="0" err="1">
                <a:solidFill>
                  <a:schemeClr val="dk1"/>
                </a:solidFill>
                <a:latin typeface="Sitka Text Semibold" pitchFamily="2" charset="0"/>
              </a:rPr>
              <a:t>dieksekusi</a:t>
            </a:r>
            <a:r>
              <a:rPr lang="en-ID" dirty="0">
                <a:solidFill>
                  <a:schemeClr val="dk1"/>
                </a:solidFill>
                <a:latin typeface="Sitka Text Semibold" pitchFamily="2" charset="0"/>
              </a:rPr>
              <a:t>.</a:t>
            </a:r>
            <a:endParaRPr dirty="0">
              <a:solidFill>
                <a:schemeClr val="dk1"/>
              </a:solidFill>
              <a:latin typeface="Sitka Text Semibold" pitchFamily="2" charset="0"/>
            </a:endParaRPr>
          </a:p>
        </p:txBody>
      </p:sp>
      <p:sp>
        <p:nvSpPr>
          <p:cNvPr id="532" name="Google Shape;532;p28"/>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5</a:t>
            </a:fld>
            <a:endParaRPr/>
          </a:p>
        </p:txBody>
      </p:sp>
      <p:cxnSp>
        <p:nvCxnSpPr>
          <p:cNvPr id="533" name="Google Shape;533;p28"/>
          <p:cNvCxnSpPr/>
          <p:nvPr/>
        </p:nvCxnSpPr>
        <p:spPr>
          <a:xfrm rot="10800000">
            <a:off x="6108175" y="2261200"/>
            <a:ext cx="0" cy="3227100"/>
          </a:xfrm>
          <a:prstGeom prst="straightConnector1">
            <a:avLst/>
          </a:prstGeom>
          <a:noFill/>
          <a:ln w="19050" cap="flat" cmpd="sng">
            <a:solidFill>
              <a:schemeClr val="accent3"/>
            </a:solidFill>
            <a:prstDash val="solid"/>
            <a:round/>
            <a:headEnd type="none" w="med" len="med"/>
            <a:tailEnd type="none" w="med" len="med"/>
          </a:ln>
        </p:spPr>
      </p:cxnSp>
      <p:sp>
        <p:nvSpPr>
          <p:cNvPr id="3" name="TextBox 2">
            <a:extLst>
              <a:ext uri="{FF2B5EF4-FFF2-40B4-BE49-F238E27FC236}">
                <a16:creationId xmlns:a16="http://schemas.microsoft.com/office/drawing/2014/main" id="{F9929F4C-7E72-69AA-E8B5-B38A3179CC47}"/>
              </a:ext>
            </a:extLst>
          </p:cNvPr>
          <p:cNvSpPr txBox="1"/>
          <p:nvPr/>
        </p:nvSpPr>
        <p:spPr>
          <a:xfrm>
            <a:off x="1227398" y="1812360"/>
            <a:ext cx="4053601" cy="584775"/>
          </a:xfrm>
          <a:prstGeom prst="rect">
            <a:avLst/>
          </a:prstGeom>
          <a:noFill/>
        </p:spPr>
        <p:txBody>
          <a:bodyPr wrap="square" rtlCol="0">
            <a:spAutoFit/>
          </a:bodyPr>
          <a:lstStyle/>
          <a:p>
            <a:r>
              <a:rPr lang="en-US" sz="3200" dirty="0">
                <a:latin typeface="Sitka Text Semibold" pitchFamily="2" charset="0"/>
              </a:rPr>
              <a:t>Basis Patch Testing</a:t>
            </a:r>
            <a:endParaRPr lang="en-ID" sz="3200" dirty="0">
              <a:latin typeface="Sitka Text Semibold" pitchFamily="2" charset="0"/>
            </a:endParaRPr>
          </a:p>
        </p:txBody>
      </p:sp>
      <p:sp>
        <p:nvSpPr>
          <p:cNvPr id="6" name="TextBox 5">
            <a:extLst>
              <a:ext uri="{FF2B5EF4-FFF2-40B4-BE49-F238E27FC236}">
                <a16:creationId xmlns:a16="http://schemas.microsoft.com/office/drawing/2014/main" id="{C06B4747-B98B-0662-C65C-6015C57B6366}"/>
              </a:ext>
            </a:extLst>
          </p:cNvPr>
          <p:cNvSpPr txBox="1"/>
          <p:nvPr/>
        </p:nvSpPr>
        <p:spPr>
          <a:xfrm>
            <a:off x="6888623" y="1797648"/>
            <a:ext cx="4053601" cy="584775"/>
          </a:xfrm>
          <a:prstGeom prst="rect">
            <a:avLst/>
          </a:prstGeom>
          <a:noFill/>
        </p:spPr>
        <p:txBody>
          <a:bodyPr wrap="square" rtlCol="0">
            <a:spAutoFit/>
          </a:bodyPr>
          <a:lstStyle/>
          <a:p>
            <a:r>
              <a:rPr lang="en-US" sz="3200" dirty="0">
                <a:latin typeface="Sitka Text Semibold" pitchFamily="2" charset="0"/>
              </a:rPr>
              <a:t>Branch Coverage</a:t>
            </a:r>
            <a:endParaRPr lang="en-ID" sz="3200" dirty="0">
              <a:latin typeface="Sitka Text Semibold"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grpSp>
        <p:nvGrpSpPr>
          <p:cNvPr id="521" name="Google Shape;521;p28"/>
          <p:cNvGrpSpPr/>
          <p:nvPr/>
        </p:nvGrpSpPr>
        <p:grpSpPr>
          <a:xfrm>
            <a:off x="6534624" y="1799041"/>
            <a:ext cx="4808308" cy="702986"/>
            <a:chOff x="6534636" y="1768875"/>
            <a:chExt cx="4808308" cy="521812"/>
          </a:xfrm>
        </p:grpSpPr>
        <p:sp>
          <p:nvSpPr>
            <p:cNvPr id="522" name="Google Shape;522;p28"/>
            <p:cNvSpPr/>
            <p:nvPr/>
          </p:nvSpPr>
          <p:spPr>
            <a:xfrm>
              <a:off x="6534636" y="1858687"/>
              <a:ext cx="47616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6581344" y="1768875"/>
              <a:ext cx="4761600" cy="4320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8"/>
          <p:cNvGrpSpPr/>
          <p:nvPr/>
        </p:nvGrpSpPr>
        <p:grpSpPr>
          <a:xfrm>
            <a:off x="873399" y="1799041"/>
            <a:ext cx="4808308" cy="702986"/>
            <a:chOff x="873411" y="1813775"/>
            <a:chExt cx="4808308" cy="521812"/>
          </a:xfrm>
        </p:grpSpPr>
        <p:sp>
          <p:nvSpPr>
            <p:cNvPr id="525" name="Google Shape;525;p28"/>
            <p:cNvSpPr/>
            <p:nvPr/>
          </p:nvSpPr>
          <p:spPr>
            <a:xfrm>
              <a:off x="873411" y="1903587"/>
              <a:ext cx="47616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920119" y="1813775"/>
              <a:ext cx="4761600" cy="4320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28"/>
          <p:cNvSpPr txBox="1">
            <a:spLocks noGrp="1"/>
          </p:cNvSpPr>
          <p:nvPr>
            <p:ph type="title"/>
          </p:nvPr>
        </p:nvSpPr>
        <p:spPr>
          <a:xfrm>
            <a:off x="873400" y="683900"/>
            <a:ext cx="9024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lt2"/>
                </a:solidFill>
                <a:highlight>
                  <a:schemeClr val="accent3"/>
                </a:highlight>
              </a:rPr>
              <a:t>Did you know?</a:t>
            </a:r>
            <a:endParaRPr dirty="0">
              <a:solidFill>
                <a:schemeClr val="lt2"/>
              </a:solidFill>
              <a:highlight>
                <a:schemeClr val="accent3"/>
              </a:highlight>
            </a:endParaRPr>
          </a:p>
        </p:txBody>
      </p:sp>
      <p:sp>
        <p:nvSpPr>
          <p:cNvPr id="528" name="Google Shape;528;p28"/>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ID" dirty="0">
                <a:solidFill>
                  <a:schemeClr val="dk1"/>
                </a:solidFill>
                <a:latin typeface="Sitka Text Semibold" pitchFamily="2" charset="0"/>
              </a:rPr>
              <a:t>Ada juga </a:t>
            </a:r>
            <a:r>
              <a:rPr lang="en-ID" dirty="0" err="1">
                <a:solidFill>
                  <a:schemeClr val="dk1"/>
                </a:solidFill>
                <a:latin typeface="Sitka Text Semibold" pitchFamily="2" charset="0"/>
              </a:rPr>
              <a:t>teknik</a:t>
            </a:r>
            <a:r>
              <a:rPr lang="en-ID" dirty="0">
                <a:solidFill>
                  <a:schemeClr val="dk1"/>
                </a:solidFill>
                <a:latin typeface="Sitka Text Semibold" pitchFamily="2" charset="0"/>
              </a:rPr>
              <a:t> loop testing. </a:t>
            </a:r>
            <a:r>
              <a:rPr lang="en-ID" dirty="0" err="1">
                <a:solidFill>
                  <a:schemeClr val="dk1"/>
                </a:solidFill>
                <a:latin typeface="Sitka Text Semibold" pitchFamily="2" charset="0"/>
              </a:rPr>
              <a:t>Pengujian</a:t>
            </a:r>
            <a:r>
              <a:rPr lang="en-ID" dirty="0">
                <a:solidFill>
                  <a:schemeClr val="dk1"/>
                </a:solidFill>
                <a:latin typeface="Sitka Text Semibold" pitchFamily="2" charset="0"/>
              </a:rPr>
              <a:t> </a:t>
            </a:r>
            <a:r>
              <a:rPr lang="en-ID" dirty="0" err="1">
                <a:solidFill>
                  <a:schemeClr val="dk1"/>
                </a:solidFill>
                <a:latin typeface="Sitka Text Semibold" pitchFamily="2" charset="0"/>
              </a:rPr>
              <a:t>ini</a:t>
            </a:r>
            <a:r>
              <a:rPr lang="en-ID" dirty="0">
                <a:solidFill>
                  <a:schemeClr val="dk1"/>
                </a:solidFill>
                <a:latin typeface="Sitka Text Semibold" pitchFamily="2" charset="0"/>
              </a:rPr>
              <a:t> yang </a:t>
            </a:r>
            <a:r>
              <a:rPr lang="en-ID" dirty="0" err="1">
                <a:solidFill>
                  <a:schemeClr val="dk1"/>
                </a:solidFill>
                <a:latin typeface="Sitka Text Semibold" pitchFamily="2" charset="0"/>
              </a:rPr>
              <a:t>wajib</a:t>
            </a:r>
            <a:r>
              <a:rPr lang="en-ID" dirty="0">
                <a:solidFill>
                  <a:schemeClr val="dk1"/>
                </a:solidFill>
                <a:latin typeface="Sitka Text Semibold" pitchFamily="2" charset="0"/>
              </a:rPr>
              <a:t> </a:t>
            </a:r>
            <a:r>
              <a:rPr lang="en-ID" dirty="0" err="1">
                <a:solidFill>
                  <a:schemeClr val="dk1"/>
                </a:solidFill>
                <a:latin typeface="Sitka Text Semibold" pitchFamily="2" charset="0"/>
              </a:rPr>
              <a:t>dilakukan</a:t>
            </a:r>
            <a:r>
              <a:rPr lang="en-ID" dirty="0">
                <a:solidFill>
                  <a:schemeClr val="dk1"/>
                </a:solidFill>
                <a:latin typeface="Sitka Text Semibold" pitchFamily="2" charset="0"/>
              </a:rPr>
              <a:t> </a:t>
            </a:r>
            <a:r>
              <a:rPr lang="en-ID" dirty="0" err="1">
                <a:solidFill>
                  <a:schemeClr val="dk1"/>
                </a:solidFill>
                <a:latin typeface="Sitka Text Semibold" pitchFamily="2" charset="0"/>
              </a:rPr>
              <a:t>untuk</a:t>
            </a:r>
            <a:r>
              <a:rPr lang="en-ID" dirty="0">
                <a:solidFill>
                  <a:schemeClr val="dk1"/>
                </a:solidFill>
                <a:latin typeface="Sitka Text Semibold" pitchFamily="2" charset="0"/>
              </a:rPr>
              <a:t> </a:t>
            </a:r>
            <a:r>
              <a:rPr lang="en-ID" dirty="0" err="1">
                <a:solidFill>
                  <a:schemeClr val="dk1"/>
                </a:solidFill>
                <a:latin typeface="Sitka Text Semibold" pitchFamily="2" charset="0"/>
              </a:rPr>
              <a:t>menguji</a:t>
            </a:r>
            <a:r>
              <a:rPr lang="en-ID" dirty="0">
                <a:solidFill>
                  <a:schemeClr val="dk1"/>
                </a:solidFill>
                <a:latin typeface="Sitka Text Semibold" pitchFamily="2" charset="0"/>
              </a:rPr>
              <a:t> </a:t>
            </a:r>
            <a:r>
              <a:rPr lang="en-ID" dirty="0" err="1">
                <a:solidFill>
                  <a:schemeClr val="dk1"/>
                </a:solidFill>
                <a:latin typeface="Sitka Text Semibold" pitchFamily="2" charset="0"/>
              </a:rPr>
              <a:t>berbagai</a:t>
            </a:r>
            <a:r>
              <a:rPr lang="en-ID" dirty="0">
                <a:solidFill>
                  <a:schemeClr val="dk1"/>
                </a:solidFill>
                <a:latin typeface="Sitka Text Semibold" pitchFamily="2" charset="0"/>
              </a:rPr>
              <a:t> </a:t>
            </a:r>
            <a:r>
              <a:rPr lang="en-ID" dirty="0" err="1">
                <a:solidFill>
                  <a:schemeClr val="dk1"/>
                </a:solidFill>
                <a:latin typeface="Sitka Text Semibold" pitchFamily="2" charset="0"/>
              </a:rPr>
              <a:t>perulangan</a:t>
            </a:r>
            <a:r>
              <a:rPr lang="en-ID" dirty="0">
                <a:solidFill>
                  <a:schemeClr val="dk1"/>
                </a:solidFill>
                <a:latin typeface="Sitka Text Semibold" pitchFamily="2" charset="0"/>
              </a:rPr>
              <a:t>/looping yang </a:t>
            </a:r>
            <a:r>
              <a:rPr lang="en-ID" dirty="0" err="1">
                <a:solidFill>
                  <a:schemeClr val="dk1"/>
                </a:solidFill>
                <a:latin typeface="Sitka Text Semibold" pitchFamily="2" charset="0"/>
              </a:rPr>
              <a:t>ada</a:t>
            </a:r>
            <a:r>
              <a:rPr lang="en-ID" dirty="0">
                <a:solidFill>
                  <a:schemeClr val="dk1"/>
                </a:solidFill>
                <a:latin typeface="Sitka Text Semibold" pitchFamily="2" charset="0"/>
              </a:rPr>
              <a:t> </a:t>
            </a:r>
            <a:r>
              <a:rPr lang="en-ID" dirty="0" err="1">
                <a:solidFill>
                  <a:schemeClr val="dk1"/>
                </a:solidFill>
                <a:latin typeface="Sitka Text Semibold" pitchFamily="2" charset="0"/>
              </a:rPr>
              <a:t>dalam</a:t>
            </a:r>
            <a:r>
              <a:rPr lang="en-ID" dirty="0">
                <a:solidFill>
                  <a:schemeClr val="dk1"/>
                </a:solidFill>
                <a:latin typeface="Sitka Text Semibold" pitchFamily="2" charset="0"/>
              </a:rPr>
              <a:t> program, </a:t>
            </a:r>
            <a:r>
              <a:rPr lang="en-ID" dirty="0" err="1">
                <a:solidFill>
                  <a:schemeClr val="dk1"/>
                </a:solidFill>
                <a:latin typeface="Sitka Text Semibold" pitchFamily="2" charset="0"/>
              </a:rPr>
              <a:t>seperti</a:t>
            </a:r>
            <a:r>
              <a:rPr lang="en-ID" dirty="0">
                <a:solidFill>
                  <a:schemeClr val="dk1"/>
                </a:solidFill>
                <a:latin typeface="Sitka Text Semibold" pitchFamily="2" charset="0"/>
              </a:rPr>
              <a:t> do-while, for, dan while. </a:t>
            </a:r>
            <a:r>
              <a:rPr lang="en-ID" dirty="0" err="1">
                <a:solidFill>
                  <a:schemeClr val="dk1"/>
                </a:solidFill>
                <a:latin typeface="Sitka Text Semibold" pitchFamily="2" charset="0"/>
              </a:rPr>
              <a:t>Dalam</a:t>
            </a:r>
            <a:r>
              <a:rPr lang="en-ID" dirty="0">
                <a:solidFill>
                  <a:schemeClr val="dk1"/>
                </a:solidFill>
                <a:latin typeface="Sitka Text Semibold" pitchFamily="2" charset="0"/>
              </a:rPr>
              <a:t> </a:t>
            </a:r>
            <a:r>
              <a:rPr lang="en-ID" dirty="0" err="1">
                <a:solidFill>
                  <a:schemeClr val="dk1"/>
                </a:solidFill>
                <a:latin typeface="Sitka Text Semibold" pitchFamily="2" charset="0"/>
              </a:rPr>
              <a:t>pengujian</a:t>
            </a:r>
            <a:r>
              <a:rPr lang="en-ID" dirty="0">
                <a:solidFill>
                  <a:schemeClr val="dk1"/>
                </a:solidFill>
                <a:latin typeface="Sitka Text Semibold" pitchFamily="2" charset="0"/>
              </a:rPr>
              <a:t> </a:t>
            </a:r>
            <a:r>
              <a:rPr lang="en-ID" dirty="0" err="1">
                <a:solidFill>
                  <a:schemeClr val="dk1"/>
                </a:solidFill>
                <a:latin typeface="Sitka Text Semibold" pitchFamily="2" charset="0"/>
              </a:rPr>
              <a:t>ini</a:t>
            </a:r>
            <a:r>
              <a:rPr lang="en-ID" dirty="0">
                <a:solidFill>
                  <a:schemeClr val="dk1"/>
                </a:solidFill>
                <a:latin typeface="Sitka Text Semibold" pitchFamily="2" charset="0"/>
              </a:rPr>
              <a:t> </a:t>
            </a:r>
            <a:r>
              <a:rPr lang="en-ID" dirty="0" err="1">
                <a:solidFill>
                  <a:schemeClr val="dk1"/>
                </a:solidFill>
                <a:latin typeface="Sitka Text Semibold" pitchFamily="2" charset="0"/>
              </a:rPr>
              <a:t>kamu</a:t>
            </a:r>
            <a:r>
              <a:rPr lang="en-ID" dirty="0">
                <a:solidFill>
                  <a:schemeClr val="dk1"/>
                </a:solidFill>
                <a:latin typeface="Sitka Text Semibold" pitchFamily="2" charset="0"/>
              </a:rPr>
              <a:t> juga </a:t>
            </a:r>
            <a:r>
              <a:rPr lang="en-ID" dirty="0" err="1">
                <a:solidFill>
                  <a:schemeClr val="dk1"/>
                </a:solidFill>
                <a:latin typeface="Sitka Text Semibold" pitchFamily="2" charset="0"/>
              </a:rPr>
              <a:t>dapat</a:t>
            </a:r>
            <a:r>
              <a:rPr lang="en-ID" dirty="0">
                <a:solidFill>
                  <a:schemeClr val="dk1"/>
                </a:solidFill>
                <a:latin typeface="Sitka Text Semibold" pitchFamily="2" charset="0"/>
              </a:rPr>
              <a:t> </a:t>
            </a:r>
            <a:r>
              <a:rPr lang="en-ID" dirty="0" err="1">
                <a:solidFill>
                  <a:schemeClr val="dk1"/>
                </a:solidFill>
                <a:latin typeface="Sitka Text Semibold" pitchFamily="2" charset="0"/>
              </a:rPr>
              <a:t>memeriksa</a:t>
            </a:r>
            <a:r>
              <a:rPr lang="en-ID" dirty="0">
                <a:solidFill>
                  <a:schemeClr val="dk1"/>
                </a:solidFill>
                <a:latin typeface="Sitka Text Semibold" pitchFamily="2" charset="0"/>
              </a:rPr>
              <a:t> </a:t>
            </a:r>
            <a:r>
              <a:rPr lang="en-ID" dirty="0" err="1">
                <a:solidFill>
                  <a:schemeClr val="dk1"/>
                </a:solidFill>
                <a:latin typeface="Sitka Text Semibold" pitchFamily="2" charset="0"/>
              </a:rPr>
              <a:t>kondisi</a:t>
            </a:r>
            <a:r>
              <a:rPr lang="en-ID" dirty="0">
                <a:solidFill>
                  <a:schemeClr val="dk1"/>
                </a:solidFill>
                <a:latin typeface="Sitka Text Semibold" pitchFamily="2" charset="0"/>
              </a:rPr>
              <a:t> </a:t>
            </a:r>
            <a:r>
              <a:rPr lang="en-ID" dirty="0" err="1">
                <a:solidFill>
                  <a:schemeClr val="dk1"/>
                </a:solidFill>
                <a:latin typeface="Sitka Text Semibold" pitchFamily="2" charset="0"/>
              </a:rPr>
              <a:t>dari</a:t>
            </a:r>
            <a:r>
              <a:rPr lang="en-ID" dirty="0">
                <a:solidFill>
                  <a:schemeClr val="dk1"/>
                </a:solidFill>
                <a:latin typeface="Sitka Text Semibold" pitchFamily="2" charset="0"/>
              </a:rPr>
              <a:t> </a:t>
            </a:r>
            <a:r>
              <a:rPr lang="en-ID" dirty="0" err="1">
                <a:solidFill>
                  <a:schemeClr val="dk1"/>
                </a:solidFill>
                <a:latin typeface="Sitka Text Semibold" pitchFamily="2" charset="0"/>
              </a:rPr>
              <a:t>perulangan</a:t>
            </a:r>
            <a:r>
              <a:rPr lang="en-ID" dirty="0">
                <a:solidFill>
                  <a:schemeClr val="dk1"/>
                </a:solidFill>
                <a:latin typeface="Sitka Text Semibold" pitchFamily="2" charset="0"/>
              </a:rPr>
              <a:t>, </a:t>
            </a:r>
            <a:r>
              <a:rPr lang="en-ID" dirty="0" err="1">
                <a:solidFill>
                  <a:schemeClr val="dk1"/>
                </a:solidFill>
                <a:latin typeface="Sitka Text Semibold" pitchFamily="2" charset="0"/>
              </a:rPr>
              <a:t>apakah</a:t>
            </a:r>
            <a:r>
              <a:rPr lang="en-ID" dirty="0">
                <a:solidFill>
                  <a:schemeClr val="dk1"/>
                </a:solidFill>
                <a:latin typeface="Sitka Text Semibold" pitchFamily="2" charset="0"/>
              </a:rPr>
              <a:t> </a:t>
            </a:r>
            <a:r>
              <a:rPr lang="en-ID" dirty="0" err="1">
                <a:solidFill>
                  <a:schemeClr val="dk1"/>
                </a:solidFill>
                <a:latin typeface="Sitka Text Semibold" pitchFamily="2" charset="0"/>
              </a:rPr>
              <a:t>sudah</a:t>
            </a:r>
            <a:r>
              <a:rPr lang="en-ID" dirty="0">
                <a:solidFill>
                  <a:schemeClr val="dk1"/>
                </a:solidFill>
                <a:latin typeface="Sitka Text Semibold" pitchFamily="2" charset="0"/>
              </a:rPr>
              <a:t> </a:t>
            </a:r>
            <a:r>
              <a:rPr lang="en-ID" dirty="0" err="1">
                <a:solidFill>
                  <a:schemeClr val="dk1"/>
                </a:solidFill>
                <a:latin typeface="Sitka Text Semibold" pitchFamily="2" charset="0"/>
              </a:rPr>
              <a:t>berjalan</a:t>
            </a:r>
            <a:r>
              <a:rPr lang="en-ID" dirty="0">
                <a:solidFill>
                  <a:schemeClr val="dk1"/>
                </a:solidFill>
                <a:latin typeface="Sitka Text Semibold" pitchFamily="2" charset="0"/>
              </a:rPr>
              <a:t> </a:t>
            </a:r>
            <a:r>
              <a:rPr lang="en-ID" dirty="0" err="1">
                <a:solidFill>
                  <a:schemeClr val="dk1"/>
                </a:solidFill>
                <a:latin typeface="Sitka Text Semibold" pitchFamily="2" charset="0"/>
              </a:rPr>
              <a:t>dengan</a:t>
            </a:r>
            <a:r>
              <a:rPr lang="en-ID" dirty="0">
                <a:solidFill>
                  <a:schemeClr val="dk1"/>
                </a:solidFill>
                <a:latin typeface="Sitka Text Semibold" pitchFamily="2" charset="0"/>
              </a:rPr>
              <a:t> </a:t>
            </a:r>
            <a:r>
              <a:rPr lang="en-ID" dirty="0" err="1">
                <a:solidFill>
                  <a:schemeClr val="dk1"/>
                </a:solidFill>
                <a:latin typeface="Sitka Text Semibold" pitchFamily="2" charset="0"/>
              </a:rPr>
              <a:t>benar</a:t>
            </a:r>
            <a:r>
              <a:rPr lang="en-ID" dirty="0">
                <a:solidFill>
                  <a:schemeClr val="dk1"/>
                </a:solidFill>
                <a:latin typeface="Sitka Text Semibold" pitchFamily="2" charset="0"/>
              </a:rPr>
              <a:t> </a:t>
            </a:r>
            <a:r>
              <a:rPr lang="en-ID" dirty="0" err="1">
                <a:solidFill>
                  <a:schemeClr val="dk1"/>
                </a:solidFill>
                <a:latin typeface="Sitka Text Semibold" pitchFamily="2" charset="0"/>
              </a:rPr>
              <a:t>atau</a:t>
            </a:r>
            <a:r>
              <a:rPr lang="en-ID" dirty="0">
                <a:solidFill>
                  <a:schemeClr val="dk1"/>
                </a:solidFill>
                <a:latin typeface="Sitka Text Semibold" pitchFamily="2" charset="0"/>
              </a:rPr>
              <a:t> </a:t>
            </a:r>
            <a:r>
              <a:rPr lang="en-ID" dirty="0" err="1">
                <a:solidFill>
                  <a:schemeClr val="dk1"/>
                </a:solidFill>
                <a:latin typeface="Sitka Text Semibold" pitchFamily="2" charset="0"/>
              </a:rPr>
              <a:t>tidak</a:t>
            </a:r>
            <a:r>
              <a:rPr lang="en-ID" dirty="0">
                <a:solidFill>
                  <a:schemeClr val="dk1"/>
                </a:solidFill>
                <a:latin typeface="Sitka Text Semibold" pitchFamily="2" charset="0"/>
              </a:rPr>
              <a:t>.</a:t>
            </a:r>
            <a:endParaRPr dirty="0">
              <a:solidFill>
                <a:schemeClr val="dk1"/>
              </a:solidFill>
              <a:latin typeface="Sitka Text Semibold" pitchFamily="2" charset="0"/>
            </a:endParaRPr>
          </a:p>
        </p:txBody>
      </p:sp>
      <p:sp>
        <p:nvSpPr>
          <p:cNvPr id="529" name="Google Shape;529;p28"/>
          <p:cNvSpPr txBox="1">
            <a:spLocks noGrp="1"/>
          </p:cNvSpPr>
          <p:nvPr>
            <p:ph type="body" idx="3"/>
          </p:nvPr>
        </p:nvSpPr>
        <p:spPr>
          <a:xfrm>
            <a:off x="809433" y="2507709"/>
            <a:ext cx="4960800" cy="3118500"/>
          </a:xfrm>
          <a:prstGeom prst="rect">
            <a:avLst/>
          </a:prstGeom>
        </p:spPr>
        <p:txBody>
          <a:bodyPr spcFirstLastPara="1" wrap="square" lIns="121900" tIns="121900" rIns="121900" bIns="121900" anchor="t" anchorCtr="0">
            <a:noAutofit/>
          </a:bodyPr>
          <a:lstStyle/>
          <a:p>
            <a:pPr marL="0" lvl="0" indent="0" algn="just" rtl="0">
              <a:spcBef>
                <a:spcPts val="2100"/>
              </a:spcBef>
              <a:spcAft>
                <a:spcPts val="2100"/>
              </a:spcAft>
              <a:buNone/>
            </a:pPr>
            <a:r>
              <a:rPr lang="en-ID" dirty="0" err="1">
                <a:solidFill>
                  <a:schemeClr val="dk1"/>
                </a:solidFill>
                <a:latin typeface="Sitka Text Semibold" pitchFamily="2" charset="0"/>
              </a:rPr>
              <a:t>Selanjutnya</a:t>
            </a:r>
            <a:r>
              <a:rPr lang="en-ID" dirty="0">
                <a:solidFill>
                  <a:schemeClr val="dk1"/>
                </a:solidFill>
                <a:latin typeface="Sitka Text Semibold" pitchFamily="2" charset="0"/>
              </a:rPr>
              <a:t> </a:t>
            </a:r>
            <a:r>
              <a:rPr lang="en-ID" dirty="0" err="1">
                <a:solidFill>
                  <a:schemeClr val="dk1"/>
                </a:solidFill>
                <a:latin typeface="Sitka Text Semibold" pitchFamily="2" charset="0"/>
              </a:rPr>
              <a:t>adalah</a:t>
            </a:r>
            <a:r>
              <a:rPr lang="en-ID" dirty="0">
                <a:solidFill>
                  <a:schemeClr val="dk1"/>
                </a:solidFill>
                <a:latin typeface="Sitka Text Semibold" pitchFamily="2" charset="0"/>
              </a:rPr>
              <a:t> </a:t>
            </a:r>
            <a:r>
              <a:rPr lang="en-ID" dirty="0" err="1">
                <a:solidFill>
                  <a:schemeClr val="dk1"/>
                </a:solidFill>
                <a:latin typeface="Sitka Text Semibold" pitchFamily="2" charset="0"/>
              </a:rPr>
              <a:t>teknik</a:t>
            </a:r>
            <a:r>
              <a:rPr lang="en-ID" dirty="0">
                <a:solidFill>
                  <a:schemeClr val="dk1"/>
                </a:solidFill>
                <a:latin typeface="Sitka Text Semibold" pitchFamily="2" charset="0"/>
              </a:rPr>
              <a:t> condition coverage, </a:t>
            </a:r>
            <a:r>
              <a:rPr lang="en-ID" dirty="0" err="1">
                <a:solidFill>
                  <a:schemeClr val="dk1"/>
                </a:solidFill>
                <a:latin typeface="Sitka Text Semibold" pitchFamily="2" charset="0"/>
              </a:rPr>
              <a:t>tujuannya</a:t>
            </a:r>
            <a:r>
              <a:rPr lang="en-ID" dirty="0">
                <a:solidFill>
                  <a:schemeClr val="dk1"/>
                </a:solidFill>
                <a:latin typeface="Sitka Text Semibold" pitchFamily="2" charset="0"/>
              </a:rPr>
              <a:t> </a:t>
            </a:r>
            <a:r>
              <a:rPr lang="en-ID" dirty="0" err="1">
                <a:solidFill>
                  <a:schemeClr val="dk1"/>
                </a:solidFill>
                <a:latin typeface="Sitka Text Semibold" pitchFamily="2" charset="0"/>
              </a:rPr>
              <a:t>untuk</a:t>
            </a:r>
            <a:r>
              <a:rPr lang="en-ID" dirty="0">
                <a:solidFill>
                  <a:schemeClr val="dk1"/>
                </a:solidFill>
                <a:latin typeface="Sitka Text Semibold" pitchFamily="2" charset="0"/>
              </a:rPr>
              <a:t> </a:t>
            </a:r>
            <a:r>
              <a:rPr lang="en-ID" dirty="0" err="1">
                <a:solidFill>
                  <a:schemeClr val="dk1"/>
                </a:solidFill>
                <a:latin typeface="Sitka Text Semibold" pitchFamily="2" charset="0"/>
              </a:rPr>
              <a:t>menguji</a:t>
            </a:r>
            <a:r>
              <a:rPr lang="en-ID" dirty="0">
                <a:solidFill>
                  <a:schemeClr val="dk1"/>
                </a:solidFill>
                <a:latin typeface="Sitka Text Semibold" pitchFamily="2" charset="0"/>
              </a:rPr>
              <a:t> </a:t>
            </a:r>
            <a:r>
              <a:rPr lang="en-ID" dirty="0" err="1">
                <a:solidFill>
                  <a:schemeClr val="dk1"/>
                </a:solidFill>
                <a:latin typeface="Sitka Text Semibold" pitchFamily="2" charset="0"/>
              </a:rPr>
              <a:t>seluruh</a:t>
            </a:r>
            <a:r>
              <a:rPr lang="en-ID" dirty="0">
                <a:solidFill>
                  <a:schemeClr val="dk1"/>
                </a:solidFill>
                <a:latin typeface="Sitka Text Semibold" pitchFamily="2" charset="0"/>
              </a:rPr>
              <a:t> </a:t>
            </a:r>
            <a:r>
              <a:rPr lang="en-ID" dirty="0" err="1">
                <a:solidFill>
                  <a:schemeClr val="dk1"/>
                </a:solidFill>
                <a:latin typeface="Sitka Text Semibold" pitchFamily="2" charset="0"/>
              </a:rPr>
              <a:t>kode</a:t>
            </a:r>
            <a:r>
              <a:rPr lang="en-ID" dirty="0">
                <a:solidFill>
                  <a:schemeClr val="dk1"/>
                </a:solidFill>
                <a:latin typeface="Sitka Text Semibold" pitchFamily="2" charset="0"/>
              </a:rPr>
              <a:t> agar </a:t>
            </a:r>
            <a:r>
              <a:rPr lang="en-ID" dirty="0" err="1">
                <a:solidFill>
                  <a:schemeClr val="dk1"/>
                </a:solidFill>
                <a:latin typeface="Sitka Text Semibold" pitchFamily="2" charset="0"/>
              </a:rPr>
              <a:t>menghasilkan</a:t>
            </a:r>
            <a:r>
              <a:rPr lang="en-ID" dirty="0">
                <a:solidFill>
                  <a:schemeClr val="dk1"/>
                </a:solidFill>
                <a:latin typeface="Sitka Text Semibold" pitchFamily="2" charset="0"/>
              </a:rPr>
              <a:t> </a:t>
            </a:r>
            <a:r>
              <a:rPr lang="en-ID" dirty="0" err="1">
                <a:solidFill>
                  <a:schemeClr val="dk1"/>
                </a:solidFill>
                <a:latin typeface="Sitka Text Semibold" pitchFamily="2" charset="0"/>
              </a:rPr>
              <a:t>nilai</a:t>
            </a:r>
            <a:r>
              <a:rPr lang="en-ID" dirty="0">
                <a:solidFill>
                  <a:schemeClr val="dk1"/>
                </a:solidFill>
                <a:latin typeface="Sitka Text Semibold" pitchFamily="2" charset="0"/>
              </a:rPr>
              <a:t> TRUE </a:t>
            </a:r>
            <a:r>
              <a:rPr lang="en-ID" dirty="0" err="1">
                <a:solidFill>
                  <a:schemeClr val="dk1"/>
                </a:solidFill>
                <a:latin typeface="Sitka Text Semibold" pitchFamily="2" charset="0"/>
              </a:rPr>
              <a:t>atau</a:t>
            </a:r>
            <a:r>
              <a:rPr lang="en-ID" dirty="0">
                <a:solidFill>
                  <a:schemeClr val="dk1"/>
                </a:solidFill>
                <a:latin typeface="Sitka Text Semibold" pitchFamily="2" charset="0"/>
              </a:rPr>
              <a:t> FALSE. </a:t>
            </a:r>
            <a:r>
              <a:rPr lang="en-ID" dirty="0" err="1">
                <a:solidFill>
                  <a:schemeClr val="dk1"/>
                </a:solidFill>
                <a:latin typeface="Sitka Text Semibold" pitchFamily="2" charset="0"/>
              </a:rPr>
              <a:t>Dengan</a:t>
            </a:r>
            <a:r>
              <a:rPr lang="en-ID" dirty="0">
                <a:solidFill>
                  <a:schemeClr val="dk1"/>
                </a:solidFill>
                <a:latin typeface="Sitka Text Semibold" pitchFamily="2" charset="0"/>
              </a:rPr>
              <a:t> </a:t>
            </a:r>
            <a:r>
              <a:rPr lang="en-ID" dirty="0" err="1">
                <a:solidFill>
                  <a:schemeClr val="dk1"/>
                </a:solidFill>
                <a:latin typeface="Sitka Text Semibold" pitchFamily="2" charset="0"/>
              </a:rPr>
              <a:t>begitu</a:t>
            </a:r>
            <a:r>
              <a:rPr lang="en-ID" dirty="0">
                <a:solidFill>
                  <a:schemeClr val="dk1"/>
                </a:solidFill>
                <a:latin typeface="Sitka Text Semibold" pitchFamily="2" charset="0"/>
              </a:rPr>
              <a:t>, tester </a:t>
            </a:r>
            <a:r>
              <a:rPr lang="en-ID" dirty="0" err="1">
                <a:solidFill>
                  <a:schemeClr val="dk1"/>
                </a:solidFill>
                <a:latin typeface="Sitka Text Semibold" pitchFamily="2" charset="0"/>
              </a:rPr>
              <a:t>dapat</a:t>
            </a:r>
            <a:r>
              <a:rPr lang="en-ID" dirty="0">
                <a:solidFill>
                  <a:schemeClr val="dk1"/>
                </a:solidFill>
                <a:latin typeface="Sitka Text Semibold" pitchFamily="2" charset="0"/>
              </a:rPr>
              <a:t> </a:t>
            </a:r>
            <a:r>
              <a:rPr lang="en-ID" dirty="0" err="1">
                <a:solidFill>
                  <a:schemeClr val="dk1"/>
                </a:solidFill>
                <a:latin typeface="Sitka Text Semibold" pitchFamily="2" charset="0"/>
              </a:rPr>
              <a:t>memastikan</a:t>
            </a:r>
            <a:r>
              <a:rPr lang="en-ID" dirty="0">
                <a:solidFill>
                  <a:schemeClr val="dk1"/>
                </a:solidFill>
                <a:latin typeface="Sitka Text Semibold" pitchFamily="2" charset="0"/>
              </a:rPr>
              <a:t> </a:t>
            </a:r>
            <a:r>
              <a:rPr lang="en-ID" dirty="0" err="1">
                <a:solidFill>
                  <a:schemeClr val="dk1"/>
                </a:solidFill>
                <a:latin typeface="Sitka Text Semibold" pitchFamily="2" charset="0"/>
              </a:rPr>
              <a:t>perangkat</a:t>
            </a:r>
            <a:r>
              <a:rPr lang="en-ID" dirty="0">
                <a:solidFill>
                  <a:schemeClr val="dk1"/>
                </a:solidFill>
                <a:latin typeface="Sitka Text Semibold" pitchFamily="2" charset="0"/>
              </a:rPr>
              <a:t> </a:t>
            </a:r>
            <a:r>
              <a:rPr lang="en-ID" dirty="0" err="1">
                <a:solidFill>
                  <a:schemeClr val="dk1"/>
                </a:solidFill>
                <a:latin typeface="Sitka Text Semibold" pitchFamily="2" charset="0"/>
              </a:rPr>
              <a:t>lunak</a:t>
            </a:r>
            <a:r>
              <a:rPr lang="en-ID" dirty="0">
                <a:solidFill>
                  <a:schemeClr val="dk1"/>
                </a:solidFill>
                <a:latin typeface="Sitka Text Semibold" pitchFamily="2" charset="0"/>
              </a:rPr>
              <a:t> </a:t>
            </a:r>
            <a:r>
              <a:rPr lang="en-ID" dirty="0" err="1">
                <a:solidFill>
                  <a:schemeClr val="dk1"/>
                </a:solidFill>
                <a:latin typeface="Sitka Text Semibold" pitchFamily="2" charset="0"/>
              </a:rPr>
              <a:t>dapat</a:t>
            </a:r>
            <a:r>
              <a:rPr lang="en-ID" dirty="0">
                <a:solidFill>
                  <a:schemeClr val="dk1"/>
                </a:solidFill>
                <a:latin typeface="Sitka Text Semibold" pitchFamily="2" charset="0"/>
              </a:rPr>
              <a:t> </a:t>
            </a:r>
            <a:r>
              <a:rPr lang="en-ID" dirty="0" err="1">
                <a:solidFill>
                  <a:schemeClr val="dk1"/>
                </a:solidFill>
                <a:latin typeface="Sitka Text Semibold" pitchFamily="2" charset="0"/>
              </a:rPr>
              <a:t>bekerja</a:t>
            </a:r>
            <a:r>
              <a:rPr lang="en-ID" dirty="0">
                <a:solidFill>
                  <a:schemeClr val="dk1"/>
                </a:solidFill>
                <a:latin typeface="Sitka Text Semibold" pitchFamily="2" charset="0"/>
              </a:rPr>
              <a:t> dan </a:t>
            </a:r>
            <a:r>
              <a:rPr lang="en-ID" dirty="0" err="1">
                <a:solidFill>
                  <a:schemeClr val="dk1"/>
                </a:solidFill>
                <a:latin typeface="Sitka Text Semibold" pitchFamily="2" charset="0"/>
              </a:rPr>
              <a:t>mengeluarkan</a:t>
            </a:r>
            <a:r>
              <a:rPr lang="en-ID" dirty="0">
                <a:solidFill>
                  <a:schemeClr val="dk1"/>
                </a:solidFill>
                <a:latin typeface="Sitka Text Semibold" pitchFamily="2" charset="0"/>
              </a:rPr>
              <a:t> output </a:t>
            </a:r>
            <a:r>
              <a:rPr lang="en-ID" dirty="0" err="1">
                <a:solidFill>
                  <a:schemeClr val="dk1"/>
                </a:solidFill>
                <a:latin typeface="Sitka Text Semibold" pitchFamily="2" charset="0"/>
              </a:rPr>
              <a:t>sesuai</a:t>
            </a:r>
            <a:r>
              <a:rPr lang="en-ID" dirty="0">
                <a:solidFill>
                  <a:schemeClr val="dk1"/>
                </a:solidFill>
                <a:latin typeface="Sitka Text Semibold" pitchFamily="2" charset="0"/>
              </a:rPr>
              <a:t> </a:t>
            </a:r>
            <a:r>
              <a:rPr lang="en-ID" dirty="0" err="1">
                <a:solidFill>
                  <a:schemeClr val="dk1"/>
                </a:solidFill>
                <a:latin typeface="Sitka Text Semibold" pitchFamily="2" charset="0"/>
              </a:rPr>
              <a:t>dengan</a:t>
            </a:r>
            <a:r>
              <a:rPr lang="en-ID" dirty="0">
                <a:solidFill>
                  <a:schemeClr val="dk1"/>
                </a:solidFill>
                <a:latin typeface="Sitka Text Semibold" pitchFamily="2" charset="0"/>
              </a:rPr>
              <a:t> input </a:t>
            </a:r>
            <a:r>
              <a:rPr lang="en-ID" dirty="0" err="1">
                <a:solidFill>
                  <a:schemeClr val="dk1"/>
                </a:solidFill>
                <a:latin typeface="Sitka Text Semibold" pitchFamily="2" charset="0"/>
              </a:rPr>
              <a:t>dari</a:t>
            </a:r>
            <a:r>
              <a:rPr lang="en-ID" dirty="0">
                <a:solidFill>
                  <a:schemeClr val="dk1"/>
                </a:solidFill>
                <a:latin typeface="Sitka Text Semibold" pitchFamily="2" charset="0"/>
              </a:rPr>
              <a:t> </a:t>
            </a:r>
            <a:r>
              <a:rPr lang="en-ID" dirty="0" err="1">
                <a:solidFill>
                  <a:schemeClr val="dk1"/>
                </a:solidFill>
                <a:latin typeface="Sitka Text Semibold" pitchFamily="2" charset="0"/>
              </a:rPr>
              <a:t>pengguna</a:t>
            </a:r>
            <a:r>
              <a:rPr lang="en-ID" dirty="0">
                <a:solidFill>
                  <a:schemeClr val="dk1"/>
                </a:solidFill>
                <a:latin typeface="Sitka Text Semibold" pitchFamily="2" charset="0"/>
              </a:rPr>
              <a:t>.</a:t>
            </a:r>
            <a:endParaRPr dirty="0">
              <a:solidFill>
                <a:schemeClr val="dk1"/>
              </a:solidFill>
              <a:latin typeface="Sitka Text Semibold" pitchFamily="2" charset="0"/>
            </a:endParaRPr>
          </a:p>
        </p:txBody>
      </p:sp>
      <p:sp>
        <p:nvSpPr>
          <p:cNvPr id="532" name="Google Shape;532;p28"/>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6</a:t>
            </a:fld>
            <a:endParaRPr/>
          </a:p>
        </p:txBody>
      </p:sp>
      <p:cxnSp>
        <p:nvCxnSpPr>
          <p:cNvPr id="533" name="Google Shape;533;p28"/>
          <p:cNvCxnSpPr/>
          <p:nvPr/>
        </p:nvCxnSpPr>
        <p:spPr>
          <a:xfrm rot="10800000">
            <a:off x="6108175" y="2261200"/>
            <a:ext cx="0" cy="3227100"/>
          </a:xfrm>
          <a:prstGeom prst="straightConnector1">
            <a:avLst/>
          </a:prstGeom>
          <a:noFill/>
          <a:ln w="19050" cap="flat" cmpd="sng">
            <a:solidFill>
              <a:schemeClr val="accent3"/>
            </a:solidFill>
            <a:prstDash val="solid"/>
            <a:round/>
            <a:headEnd type="none" w="med" len="med"/>
            <a:tailEnd type="none" w="med" len="med"/>
          </a:ln>
        </p:spPr>
      </p:cxnSp>
      <p:sp>
        <p:nvSpPr>
          <p:cNvPr id="3" name="TextBox 2">
            <a:extLst>
              <a:ext uri="{FF2B5EF4-FFF2-40B4-BE49-F238E27FC236}">
                <a16:creationId xmlns:a16="http://schemas.microsoft.com/office/drawing/2014/main" id="{F9929F4C-7E72-69AA-E8B5-B38A3179CC47}"/>
              </a:ext>
            </a:extLst>
          </p:cNvPr>
          <p:cNvSpPr txBox="1"/>
          <p:nvPr/>
        </p:nvSpPr>
        <p:spPr>
          <a:xfrm>
            <a:off x="1227398" y="1812360"/>
            <a:ext cx="4053601" cy="584775"/>
          </a:xfrm>
          <a:prstGeom prst="rect">
            <a:avLst/>
          </a:prstGeom>
          <a:noFill/>
        </p:spPr>
        <p:txBody>
          <a:bodyPr wrap="square" rtlCol="0">
            <a:spAutoFit/>
          </a:bodyPr>
          <a:lstStyle/>
          <a:p>
            <a:r>
              <a:rPr lang="en-US" sz="3200" dirty="0">
                <a:latin typeface="Sitka Text Semibold" pitchFamily="2" charset="0"/>
              </a:rPr>
              <a:t>Condition Coverage</a:t>
            </a:r>
            <a:endParaRPr lang="en-ID" sz="3200" dirty="0">
              <a:latin typeface="Sitka Text Semibold" pitchFamily="2" charset="0"/>
            </a:endParaRPr>
          </a:p>
        </p:txBody>
      </p:sp>
      <p:sp>
        <p:nvSpPr>
          <p:cNvPr id="6" name="TextBox 5">
            <a:extLst>
              <a:ext uri="{FF2B5EF4-FFF2-40B4-BE49-F238E27FC236}">
                <a16:creationId xmlns:a16="http://schemas.microsoft.com/office/drawing/2014/main" id="{C06B4747-B98B-0662-C65C-6015C57B6366}"/>
              </a:ext>
            </a:extLst>
          </p:cNvPr>
          <p:cNvSpPr txBox="1"/>
          <p:nvPr/>
        </p:nvSpPr>
        <p:spPr>
          <a:xfrm>
            <a:off x="6888623" y="1797648"/>
            <a:ext cx="4053601" cy="584775"/>
          </a:xfrm>
          <a:prstGeom prst="rect">
            <a:avLst/>
          </a:prstGeom>
          <a:noFill/>
        </p:spPr>
        <p:txBody>
          <a:bodyPr wrap="square" rtlCol="0">
            <a:spAutoFit/>
          </a:bodyPr>
          <a:lstStyle/>
          <a:p>
            <a:r>
              <a:rPr lang="en-US" sz="3200" dirty="0">
                <a:latin typeface="Sitka Text Semibold" pitchFamily="2" charset="0"/>
              </a:rPr>
              <a:t>Loop Testing</a:t>
            </a:r>
            <a:endParaRPr lang="en-ID" sz="3200" dirty="0">
              <a:latin typeface="Sitka Text Semibold" pitchFamily="2" charset="0"/>
            </a:endParaRPr>
          </a:p>
        </p:txBody>
      </p:sp>
    </p:spTree>
    <p:extLst>
      <p:ext uri="{BB962C8B-B14F-4D97-AF65-F5344CB8AC3E}">
        <p14:creationId xmlns:p14="http://schemas.microsoft.com/office/powerpoint/2010/main" val="331723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grpSp>
        <p:nvGrpSpPr>
          <p:cNvPr id="521" name="Google Shape;521;p28"/>
          <p:cNvGrpSpPr/>
          <p:nvPr/>
        </p:nvGrpSpPr>
        <p:grpSpPr>
          <a:xfrm>
            <a:off x="6534624" y="1799041"/>
            <a:ext cx="4808308" cy="702986"/>
            <a:chOff x="6534636" y="1768875"/>
            <a:chExt cx="4808308" cy="521812"/>
          </a:xfrm>
        </p:grpSpPr>
        <p:sp>
          <p:nvSpPr>
            <p:cNvPr id="522" name="Google Shape;522;p28"/>
            <p:cNvSpPr/>
            <p:nvPr/>
          </p:nvSpPr>
          <p:spPr>
            <a:xfrm>
              <a:off x="6534636" y="1858687"/>
              <a:ext cx="47616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6581344" y="1768875"/>
              <a:ext cx="4761600" cy="4320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8"/>
          <p:cNvGrpSpPr/>
          <p:nvPr/>
        </p:nvGrpSpPr>
        <p:grpSpPr>
          <a:xfrm>
            <a:off x="873399" y="1799041"/>
            <a:ext cx="4808308" cy="702986"/>
            <a:chOff x="873411" y="1813775"/>
            <a:chExt cx="4808308" cy="521812"/>
          </a:xfrm>
        </p:grpSpPr>
        <p:sp>
          <p:nvSpPr>
            <p:cNvPr id="525" name="Google Shape;525;p28"/>
            <p:cNvSpPr/>
            <p:nvPr/>
          </p:nvSpPr>
          <p:spPr>
            <a:xfrm>
              <a:off x="873411" y="1903587"/>
              <a:ext cx="47616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920119" y="1813775"/>
              <a:ext cx="4761600" cy="4320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28"/>
          <p:cNvSpPr txBox="1">
            <a:spLocks noGrp="1"/>
          </p:cNvSpPr>
          <p:nvPr>
            <p:ph type="title"/>
          </p:nvPr>
        </p:nvSpPr>
        <p:spPr>
          <a:xfrm>
            <a:off x="873400" y="683900"/>
            <a:ext cx="9024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lt2"/>
                </a:solidFill>
                <a:highlight>
                  <a:schemeClr val="accent3"/>
                </a:highlight>
              </a:rPr>
              <a:t>Did you know?</a:t>
            </a:r>
            <a:endParaRPr dirty="0">
              <a:solidFill>
                <a:schemeClr val="lt2"/>
              </a:solidFill>
              <a:highlight>
                <a:schemeClr val="accent3"/>
              </a:highlight>
            </a:endParaRPr>
          </a:p>
        </p:txBody>
      </p:sp>
      <p:sp>
        <p:nvSpPr>
          <p:cNvPr id="528" name="Google Shape;528;p28"/>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ID" dirty="0">
                <a:solidFill>
                  <a:schemeClr val="dk1"/>
                </a:solidFill>
                <a:latin typeface="Sitka Text Semibold" pitchFamily="2" charset="0"/>
              </a:rPr>
              <a:t>Teknik </a:t>
            </a:r>
            <a:r>
              <a:rPr lang="en-ID" dirty="0" err="1">
                <a:solidFill>
                  <a:schemeClr val="dk1"/>
                </a:solidFill>
                <a:latin typeface="Sitka Text Semibold" pitchFamily="2" charset="0"/>
              </a:rPr>
              <a:t>terakhir</a:t>
            </a:r>
            <a:r>
              <a:rPr lang="en-ID" dirty="0">
                <a:solidFill>
                  <a:schemeClr val="dk1"/>
                </a:solidFill>
                <a:latin typeface="Sitka Text Semibold" pitchFamily="2" charset="0"/>
              </a:rPr>
              <a:t> </a:t>
            </a:r>
            <a:r>
              <a:rPr lang="en-ID" dirty="0" err="1">
                <a:solidFill>
                  <a:schemeClr val="dk1"/>
                </a:solidFill>
                <a:latin typeface="Sitka Text Semibold" pitchFamily="2" charset="0"/>
              </a:rPr>
              <a:t>adalah</a:t>
            </a:r>
            <a:r>
              <a:rPr lang="en-ID" dirty="0">
                <a:solidFill>
                  <a:schemeClr val="dk1"/>
                </a:solidFill>
                <a:latin typeface="Sitka Text Semibold" pitchFamily="2" charset="0"/>
              </a:rPr>
              <a:t> statement coverage. Teknik </a:t>
            </a:r>
            <a:r>
              <a:rPr lang="en-ID" dirty="0" err="1">
                <a:solidFill>
                  <a:schemeClr val="dk1"/>
                </a:solidFill>
                <a:latin typeface="Sitka Text Semibold" pitchFamily="2" charset="0"/>
              </a:rPr>
              <a:t>ini</a:t>
            </a:r>
            <a:r>
              <a:rPr lang="en-ID" dirty="0">
                <a:solidFill>
                  <a:schemeClr val="dk1"/>
                </a:solidFill>
                <a:latin typeface="Sitka Text Semibold" pitchFamily="2" charset="0"/>
              </a:rPr>
              <a:t> </a:t>
            </a:r>
            <a:r>
              <a:rPr lang="en-ID" dirty="0" err="1">
                <a:solidFill>
                  <a:schemeClr val="dk1"/>
                </a:solidFill>
                <a:latin typeface="Sitka Text Semibold" pitchFamily="2" charset="0"/>
              </a:rPr>
              <a:t>dilakukan</a:t>
            </a:r>
            <a:r>
              <a:rPr lang="en-ID" dirty="0">
                <a:solidFill>
                  <a:schemeClr val="dk1"/>
                </a:solidFill>
                <a:latin typeface="Sitka Text Semibold" pitchFamily="2" charset="0"/>
              </a:rPr>
              <a:t> minimal </a:t>
            </a:r>
            <a:r>
              <a:rPr lang="en-ID" dirty="0" err="1">
                <a:solidFill>
                  <a:schemeClr val="dk1"/>
                </a:solidFill>
                <a:latin typeface="Sitka Text Semibold" pitchFamily="2" charset="0"/>
              </a:rPr>
              <a:t>satu</a:t>
            </a:r>
            <a:r>
              <a:rPr lang="en-ID" dirty="0">
                <a:solidFill>
                  <a:schemeClr val="dk1"/>
                </a:solidFill>
                <a:latin typeface="Sitka Text Semibold" pitchFamily="2" charset="0"/>
              </a:rPr>
              <a:t> kali </a:t>
            </a:r>
            <a:r>
              <a:rPr lang="en-ID" dirty="0" err="1">
                <a:solidFill>
                  <a:schemeClr val="dk1"/>
                </a:solidFill>
                <a:latin typeface="Sitka Text Semibold" pitchFamily="2" charset="0"/>
              </a:rPr>
              <a:t>untuk</a:t>
            </a:r>
            <a:r>
              <a:rPr lang="en-ID" dirty="0">
                <a:solidFill>
                  <a:schemeClr val="dk1"/>
                </a:solidFill>
                <a:latin typeface="Sitka Text Semibold" pitchFamily="2" charset="0"/>
              </a:rPr>
              <a:t> </a:t>
            </a:r>
            <a:r>
              <a:rPr lang="en-ID" dirty="0" err="1">
                <a:solidFill>
                  <a:schemeClr val="dk1"/>
                </a:solidFill>
                <a:latin typeface="Sitka Text Semibold" pitchFamily="2" charset="0"/>
              </a:rPr>
              <a:t>menguji</a:t>
            </a:r>
            <a:r>
              <a:rPr lang="en-ID" dirty="0">
                <a:solidFill>
                  <a:schemeClr val="dk1"/>
                </a:solidFill>
                <a:latin typeface="Sitka Text Semibold" pitchFamily="2" charset="0"/>
              </a:rPr>
              <a:t> </a:t>
            </a:r>
            <a:r>
              <a:rPr lang="en-ID" dirty="0" err="1">
                <a:solidFill>
                  <a:schemeClr val="dk1"/>
                </a:solidFill>
                <a:latin typeface="Sitka Text Semibold" pitchFamily="2" charset="0"/>
              </a:rPr>
              <a:t>setiap</a:t>
            </a:r>
            <a:r>
              <a:rPr lang="en-ID" dirty="0">
                <a:solidFill>
                  <a:schemeClr val="dk1"/>
                </a:solidFill>
                <a:latin typeface="Sitka Text Semibold" pitchFamily="2" charset="0"/>
              </a:rPr>
              <a:t> statement </a:t>
            </a:r>
            <a:r>
              <a:rPr lang="en-ID" dirty="0" err="1">
                <a:solidFill>
                  <a:schemeClr val="dk1"/>
                </a:solidFill>
                <a:latin typeface="Sitka Text Semibold" pitchFamily="2" charset="0"/>
              </a:rPr>
              <a:t>dalam</a:t>
            </a:r>
            <a:r>
              <a:rPr lang="en-ID" dirty="0">
                <a:solidFill>
                  <a:schemeClr val="dk1"/>
                </a:solidFill>
                <a:latin typeface="Sitka Text Semibold" pitchFamily="2" charset="0"/>
              </a:rPr>
              <a:t> </a:t>
            </a:r>
            <a:r>
              <a:rPr lang="en-ID" dirty="0" err="1">
                <a:solidFill>
                  <a:schemeClr val="dk1"/>
                </a:solidFill>
                <a:latin typeface="Sitka Text Semibold" pitchFamily="2" charset="0"/>
              </a:rPr>
              <a:t>perangkat</a:t>
            </a:r>
            <a:r>
              <a:rPr lang="en-ID" dirty="0">
                <a:solidFill>
                  <a:schemeClr val="dk1"/>
                </a:solidFill>
                <a:latin typeface="Sitka Text Semibold" pitchFamily="2" charset="0"/>
              </a:rPr>
              <a:t> </a:t>
            </a:r>
            <a:r>
              <a:rPr lang="en-ID" dirty="0" err="1">
                <a:solidFill>
                  <a:schemeClr val="dk1"/>
                </a:solidFill>
                <a:latin typeface="Sitka Text Semibold" pitchFamily="2" charset="0"/>
              </a:rPr>
              <a:t>lunak</a:t>
            </a:r>
            <a:r>
              <a:rPr lang="en-ID" dirty="0">
                <a:solidFill>
                  <a:schemeClr val="dk1"/>
                </a:solidFill>
                <a:latin typeface="Sitka Text Semibold" pitchFamily="2" charset="0"/>
              </a:rPr>
              <a:t>. </a:t>
            </a:r>
            <a:r>
              <a:rPr lang="en-ID" dirty="0" err="1">
                <a:solidFill>
                  <a:schemeClr val="dk1"/>
                </a:solidFill>
                <a:latin typeface="Sitka Text Semibold" pitchFamily="2" charset="0"/>
              </a:rPr>
              <a:t>Dengan</a:t>
            </a:r>
            <a:r>
              <a:rPr lang="en-ID" dirty="0">
                <a:solidFill>
                  <a:schemeClr val="dk1"/>
                </a:solidFill>
                <a:latin typeface="Sitka Text Semibold" pitchFamily="2" charset="0"/>
              </a:rPr>
              <a:t> </a:t>
            </a:r>
            <a:r>
              <a:rPr lang="en-ID" dirty="0" err="1">
                <a:solidFill>
                  <a:schemeClr val="dk1"/>
                </a:solidFill>
                <a:latin typeface="Sitka Text Semibold" pitchFamily="2" charset="0"/>
              </a:rPr>
              <a:t>pengujian</a:t>
            </a:r>
            <a:r>
              <a:rPr lang="en-ID" dirty="0">
                <a:solidFill>
                  <a:schemeClr val="dk1"/>
                </a:solidFill>
                <a:latin typeface="Sitka Text Semibold" pitchFamily="2" charset="0"/>
              </a:rPr>
              <a:t> </a:t>
            </a:r>
            <a:r>
              <a:rPr lang="en-ID" dirty="0" err="1">
                <a:solidFill>
                  <a:schemeClr val="dk1"/>
                </a:solidFill>
                <a:latin typeface="Sitka Text Semibold" pitchFamily="2" charset="0"/>
              </a:rPr>
              <a:t>ini</a:t>
            </a:r>
            <a:r>
              <a:rPr lang="en-ID" dirty="0">
                <a:solidFill>
                  <a:schemeClr val="dk1"/>
                </a:solidFill>
                <a:latin typeface="Sitka Text Semibold" pitchFamily="2" charset="0"/>
              </a:rPr>
              <a:t>, </a:t>
            </a:r>
            <a:r>
              <a:rPr lang="en-ID" dirty="0" err="1">
                <a:solidFill>
                  <a:schemeClr val="dk1"/>
                </a:solidFill>
                <a:latin typeface="Sitka Text Semibold" pitchFamily="2" charset="0"/>
              </a:rPr>
              <a:t>kamu</a:t>
            </a:r>
            <a:r>
              <a:rPr lang="en-ID" dirty="0">
                <a:solidFill>
                  <a:schemeClr val="dk1"/>
                </a:solidFill>
                <a:latin typeface="Sitka Text Semibold" pitchFamily="2" charset="0"/>
              </a:rPr>
              <a:t> </a:t>
            </a:r>
            <a:r>
              <a:rPr lang="en-ID" dirty="0" err="1">
                <a:solidFill>
                  <a:schemeClr val="dk1"/>
                </a:solidFill>
                <a:latin typeface="Sitka Text Semibold" pitchFamily="2" charset="0"/>
              </a:rPr>
              <a:t>dapat</a:t>
            </a:r>
            <a:r>
              <a:rPr lang="en-ID" dirty="0">
                <a:solidFill>
                  <a:schemeClr val="dk1"/>
                </a:solidFill>
                <a:latin typeface="Sitka Text Semibold" pitchFamily="2" charset="0"/>
              </a:rPr>
              <a:t> </a:t>
            </a:r>
            <a:r>
              <a:rPr lang="en-ID" dirty="0" err="1">
                <a:solidFill>
                  <a:schemeClr val="dk1"/>
                </a:solidFill>
                <a:latin typeface="Sitka Text Semibold" pitchFamily="2" charset="0"/>
              </a:rPr>
              <a:t>mengetahui</a:t>
            </a:r>
            <a:r>
              <a:rPr lang="en-ID" dirty="0">
                <a:solidFill>
                  <a:schemeClr val="dk1"/>
                </a:solidFill>
                <a:latin typeface="Sitka Text Semibold" pitchFamily="2" charset="0"/>
              </a:rPr>
              <a:t> </a:t>
            </a:r>
            <a:r>
              <a:rPr lang="en-ID" dirty="0" err="1">
                <a:solidFill>
                  <a:schemeClr val="dk1"/>
                </a:solidFill>
                <a:latin typeface="Sitka Text Semibold" pitchFamily="2" charset="0"/>
              </a:rPr>
              <a:t>kode-kode</a:t>
            </a:r>
            <a:r>
              <a:rPr lang="en-ID" dirty="0">
                <a:solidFill>
                  <a:schemeClr val="dk1"/>
                </a:solidFill>
                <a:latin typeface="Sitka Text Semibold" pitchFamily="2" charset="0"/>
              </a:rPr>
              <a:t> yang error </a:t>
            </a:r>
            <a:r>
              <a:rPr lang="en-ID" dirty="0" err="1">
                <a:solidFill>
                  <a:schemeClr val="dk1"/>
                </a:solidFill>
                <a:latin typeface="Sitka Text Semibold" pitchFamily="2" charset="0"/>
              </a:rPr>
              <a:t>sehingga</a:t>
            </a:r>
            <a:r>
              <a:rPr lang="en-ID" dirty="0">
                <a:solidFill>
                  <a:schemeClr val="dk1"/>
                </a:solidFill>
                <a:latin typeface="Sitka Text Semibold" pitchFamily="2" charset="0"/>
              </a:rPr>
              <a:t> </a:t>
            </a:r>
            <a:r>
              <a:rPr lang="en-ID" dirty="0" err="1">
                <a:solidFill>
                  <a:schemeClr val="dk1"/>
                </a:solidFill>
                <a:latin typeface="Sitka Text Semibold" pitchFamily="2" charset="0"/>
              </a:rPr>
              <a:t>dapat</a:t>
            </a:r>
            <a:r>
              <a:rPr lang="en-ID" dirty="0">
                <a:solidFill>
                  <a:schemeClr val="dk1"/>
                </a:solidFill>
                <a:latin typeface="Sitka Text Semibold" pitchFamily="2" charset="0"/>
              </a:rPr>
              <a:t> </a:t>
            </a:r>
            <a:r>
              <a:rPr lang="en-ID" dirty="0" err="1">
                <a:solidFill>
                  <a:schemeClr val="dk1"/>
                </a:solidFill>
                <a:latin typeface="Sitka Text Semibold" pitchFamily="2" charset="0"/>
              </a:rPr>
              <a:t>segera</a:t>
            </a:r>
            <a:r>
              <a:rPr lang="en-ID" dirty="0">
                <a:solidFill>
                  <a:schemeClr val="dk1"/>
                </a:solidFill>
                <a:latin typeface="Sitka Text Semibold" pitchFamily="2" charset="0"/>
              </a:rPr>
              <a:t> </a:t>
            </a:r>
            <a:r>
              <a:rPr lang="en-ID" dirty="0" err="1">
                <a:solidFill>
                  <a:schemeClr val="dk1"/>
                </a:solidFill>
                <a:latin typeface="Sitka Text Semibold" pitchFamily="2" charset="0"/>
              </a:rPr>
              <a:t>memperbaikinya</a:t>
            </a:r>
            <a:r>
              <a:rPr lang="en-ID" dirty="0">
                <a:solidFill>
                  <a:schemeClr val="dk1"/>
                </a:solidFill>
                <a:latin typeface="Sitka Text Semibold" pitchFamily="2" charset="0"/>
              </a:rPr>
              <a:t>.</a:t>
            </a:r>
            <a:endParaRPr dirty="0">
              <a:solidFill>
                <a:schemeClr val="dk1"/>
              </a:solidFill>
              <a:latin typeface="Sitka Text Semibold" pitchFamily="2" charset="0"/>
            </a:endParaRPr>
          </a:p>
        </p:txBody>
      </p:sp>
      <p:sp>
        <p:nvSpPr>
          <p:cNvPr id="529" name="Google Shape;529;p28"/>
          <p:cNvSpPr txBox="1">
            <a:spLocks noGrp="1"/>
          </p:cNvSpPr>
          <p:nvPr>
            <p:ph type="body" idx="3"/>
          </p:nvPr>
        </p:nvSpPr>
        <p:spPr>
          <a:xfrm>
            <a:off x="887424" y="2396547"/>
            <a:ext cx="4960800" cy="3118500"/>
          </a:xfrm>
          <a:prstGeom prst="rect">
            <a:avLst/>
          </a:prstGeom>
        </p:spPr>
        <p:txBody>
          <a:bodyPr spcFirstLastPara="1" wrap="square" lIns="121900" tIns="121900" rIns="121900" bIns="121900" anchor="t" anchorCtr="0">
            <a:noAutofit/>
          </a:bodyPr>
          <a:lstStyle/>
          <a:p>
            <a:pPr marL="0" lvl="0" indent="0" algn="just" rtl="0">
              <a:spcBef>
                <a:spcPts val="2100"/>
              </a:spcBef>
              <a:spcAft>
                <a:spcPts val="2100"/>
              </a:spcAft>
              <a:buNone/>
            </a:pPr>
            <a:r>
              <a:rPr lang="en-ID" dirty="0" err="1">
                <a:solidFill>
                  <a:schemeClr val="dk1"/>
                </a:solidFill>
                <a:latin typeface="Sitka Text Semibold" pitchFamily="2" charset="0"/>
              </a:rPr>
              <a:t>Berikutnya</a:t>
            </a:r>
            <a:r>
              <a:rPr lang="en-ID" dirty="0">
                <a:solidFill>
                  <a:schemeClr val="dk1"/>
                </a:solidFill>
                <a:latin typeface="Sitka Text Semibold" pitchFamily="2" charset="0"/>
              </a:rPr>
              <a:t> </a:t>
            </a:r>
            <a:r>
              <a:rPr lang="en-ID" dirty="0" err="1">
                <a:solidFill>
                  <a:schemeClr val="dk1"/>
                </a:solidFill>
                <a:latin typeface="Sitka Text Semibold" pitchFamily="2" charset="0"/>
              </a:rPr>
              <a:t>adalah</a:t>
            </a:r>
            <a:r>
              <a:rPr lang="en-ID" dirty="0">
                <a:solidFill>
                  <a:schemeClr val="dk1"/>
                </a:solidFill>
                <a:latin typeface="Sitka Text Semibold" pitchFamily="2" charset="0"/>
              </a:rPr>
              <a:t> multiple condition coverage. Teknik </a:t>
            </a:r>
            <a:r>
              <a:rPr lang="en-ID" dirty="0" err="1">
                <a:solidFill>
                  <a:schemeClr val="dk1"/>
                </a:solidFill>
                <a:latin typeface="Sitka Text Semibold" pitchFamily="2" charset="0"/>
              </a:rPr>
              <a:t>ini</a:t>
            </a:r>
            <a:r>
              <a:rPr lang="en-ID" dirty="0">
                <a:solidFill>
                  <a:schemeClr val="dk1"/>
                </a:solidFill>
                <a:latin typeface="Sitka Text Semibold" pitchFamily="2" charset="0"/>
              </a:rPr>
              <a:t> </a:t>
            </a:r>
            <a:r>
              <a:rPr lang="en-ID" dirty="0" err="1">
                <a:solidFill>
                  <a:schemeClr val="dk1"/>
                </a:solidFill>
                <a:latin typeface="Sitka Text Semibold" pitchFamily="2" charset="0"/>
              </a:rPr>
              <a:t>dilakukan</a:t>
            </a:r>
            <a:r>
              <a:rPr lang="en-ID" dirty="0">
                <a:solidFill>
                  <a:schemeClr val="dk1"/>
                </a:solidFill>
                <a:latin typeface="Sitka Text Semibold" pitchFamily="2" charset="0"/>
              </a:rPr>
              <a:t> </a:t>
            </a:r>
            <a:r>
              <a:rPr lang="en-ID" dirty="0" err="1">
                <a:solidFill>
                  <a:schemeClr val="dk1"/>
                </a:solidFill>
                <a:latin typeface="Sitka Text Semibold" pitchFamily="2" charset="0"/>
              </a:rPr>
              <a:t>untuk</a:t>
            </a:r>
            <a:r>
              <a:rPr lang="en-ID" dirty="0">
                <a:solidFill>
                  <a:schemeClr val="dk1"/>
                </a:solidFill>
                <a:latin typeface="Sitka Text Semibold" pitchFamily="2" charset="0"/>
              </a:rPr>
              <a:t> </a:t>
            </a:r>
            <a:r>
              <a:rPr lang="en-ID" dirty="0" err="1">
                <a:solidFill>
                  <a:schemeClr val="dk1"/>
                </a:solidFill>
                <a:latin typeface="Sitka Text Semibold" pitchFamily="2" charset="0"/>
              </a:rPr>
              <a:t>menguji</a:t>
            </a:r>
            <a:r>
              <a:rPr lang="en-ID" dirty="0">
                <a:solidFill>
                  <a:schemeClr val="dk1"/>
                </a:solidFill>
                <a:latin typeface="Sitka Text Semibold" pitchFamily="2" charset="0"/>
              </a:rPr>
              <a:t> </a:t>
            </a:r>
            <a:r>
              <a:rPr lang="en-ID" dirty="0" err="1">
                <a:solidFill>
                  <a:schemeClr val="dk1"/>
                </a:solidFill>
                <a:latin typeface="Sitka Text Semibold" pitchFamily="2" charset="0"/>
              </a:rPr>
              <a:t>seluruh</a:t>
            </a:r>
            <a:r>
              <a:rPr lang="en-ID" dirty="0">
                <a:solidFill>
                  <a:schemeClr val="dk1"/>
                </a:solidFill>
                <a:latin typeface="Sitka Text Semibold" pitchFamily="2" charset="0"/>
              </a:rPr>
              <a:t> </a:t>
            </a:r>
            <a:r>
              <a:rPr lang="en-ID" dirty="0" err="1">
                <a:solidFill>
                  <a:schemeClr val="dk1"/>
                </a:solidFill>
                <a:latin typeface="Sitka Text Semibold" pitchFamily="2" charset="0"/>
              </a:rPr>
              <a:t>kombinasi</a:t>
            </a:r>
            <a:r>
              <a:rPr lang="en-ID" dirty="0">
                <a:solidFill>
                  <a:schemeClr val="dk1"/>
                </a:solidFill>
                <a:latin typeface="Sitka Text Semibold" pitchFamily="2" charset="0"/>
              </a:rPr>
              <a:t> </a:t>
            </a:r>
            <a:r>
              <a:rPr lang="en-ID" dirty="0" err="1">
                <a:solidFill>
                  <a:schemeClr val="dk1"/>
                </a:solidFill>
                <a:latin typeface="Sitka Text Semibold" pitchFamily="2" charset="0"/>
              </a:rPr>
              <a:t>dari</a:t>
            </a:r>
            <a:r>
              <a:rPr lang="en-ID" dirty="0">
                <a:solidFill>
                  <a:schemeClr val="dk1"/>
                </a:solidFill>
                <a:latin typeface="Sitka Text Semibold" pitchFamily="2" charset="0"/>
              </a:rPr>
              <a:t> </a:t>
            </a:r>
            <a:r>
              <a:rPr lang="en-ID" dirty="0" err="1">
                <a:solidFill>
                  <a:schemeClr val="dk1"/>
                </a:solidFill>
                <a:latin typeface="Sitka Text Semibold" pitchFamily="2" charset="0"/>
              </a:rPr>
              <a:t>kode</a:t>
            </a:r>
            <a:r>
              <a:rPr lang="en-ID" dirty="0">
                <a:solidFill>
                  <a:schemeClr val="dk1"/>
                </a:solidFill>
                <a:latin typeface="Sitka Text Semibold" pitchFamily="2" charset="0"/>
              </a:rPr>
              <a:t> yang </a:t>
            </a:r>
            <a:r>
              <a:rPr lang="en-ID" dirty="0" err="1">
                <a:solidFill>
                  <a:schemeClr val="dk1"/>
                </a:solidFill>
                <a:latin typeface="Sitka Text Semibold" pitchFamily="2" charset="0"/>
              </a:rPr>
              <a:t>mungkin</a:t>
            </a:r>
            <a:r>
              <a:rPr lang="en-ID" dirty="0">
                <a:solidFill>
                  <a:schemeClr val="dk1"/>
                </a:solidFill>
                <a:latin typeface="Sitka Text Semibold" pitchFamily="2" charset="0"/>
              </a:rPr>
              <a:t> </a:t>
            </a:r>
            <a:r>
              <a:rPr lang="en-ID" dirty="0" err="1">
                <a:solidFill>
                  <a:schemeClr val="dk1"/>
                </a:solidFill>
                <a:latin typeface="Sitka Text Semibold" pitchFamily="2" charset="0"/>
              </a:rPr>
              <a:t>digunakan</a:t>
            </a:r>
            <a:r>
              <a:rPr lang="en-ID" dirty="0">
                <a:solidFill>
                  <a:schemeClr val="dk1"/>
                </a:solidFill>
                <a:latin typeface="Sitka Text Semibold" pitchFamily="2" charset="0"/>
              </a:rPr>
              <a:t> </a:t>
            </a:r>
            <a:r>
              <a:rPr lang="en-ID" dirty="0" err="1">
                <a:solidFill>
                  <a:schemeClr val="dk1"/>
                </a:solidFill>
                <a:latin typeface="Sitka Text Semibold" pitchFamily="2" charset="0"/>
              </a:rPr>
              <a:t>dalam</a:t>
            </a:r>
            <a:r>
              <a:rPr lang="en-ID" dirty="0">
                <a:solidFill>
                  <a:schemeClr val="dk1"/>
                </a:solidFill>
                <a:latin typeface="Sitka Text Semibold" pitchFamily="2" charset="0"/>
              </a:rPr>
              <a:t> </a:t>
            </a:r>
            <a:r>
              <a:rPr lang="en-ID" dirty="0" err="1">
                <a:solidFill>
                  <a:schemeClr val="dk1"/>
                </a:solidFill>
                <a:latin typeface="Sitka Text Semibold" pitchFamily="2" charset="0"/>
              </a:rPr>
              <a:t>berbagai</a:t>
            </a:r>
            <a:r>
              <a:rPr lang="en-ID" dirty="0">
                <a:solidFill>
                  <a:schemeClr val="dk1"/>
                </a:solidFill>
                <a:latin typeface="Sitka Text Semibold" pitchFamily="2" charset="0"/>
              </a:rPr>
              <a:t> </a:t>
            </a:r>
            <a:r>
              <a:rPr lang="en-ID" dirty="0" err="1">
                <a:solidFill>
                  <a:schemeClr val="dk1"/>
                </a:solidFill>
                <a:latin typeface="Sitka Text Semibold" pitchFamily="2" charset="0"/>
              </a:rPr>
              <a:t>kondisi</a:t>
            </a:r>
            <a:r>
              <a:rPr lang="en-ID" dirty="0">
                <a:solidFill>
                  <a:schemeClr val="dk1"/>
                </a:solidFill>
                <a:latin typeface="Sitka Text Semibold" pitchFamily="2" charset="0"/>
              </a:rPr>
              <a:t>. </a:t>
            </a:r>
            <a:r>
              <a:rPr lang="en-ID" dirty="0" err="1">
                <a:solidFill>
                  <a:schemeClr val="dk1"/>
                </a:solidFill>
                <a:latin typeface="Sitka Text Semibold" pitchFamily="2" charset="0"/>
              </a:rPr>
              <a:t>Seluruh</a:t>
            </a:r>
            <a:r>
              <a:rPr lang="en-ID" dirty="0">
                <a:solidFill>
                  <a:schemeClr val="dk1"/>
                </a:solidFill>
                <a:latin typeface="Sitka Text Semibold" pitchFamily="2" charset="0"/>
              </a:rPr>
              <a:t> </a:t>
            </a:r>
            <a:r>
              <a:rPr lang="en-ID" dirty="0" err="1">
                <a:solidFill>
                  <a:schemeClr val="dk1"/>
                </a:solidFill>
                <a:latin typeface="Sitka Text Semibold" pitchFamily="2" charset="0"/>
              </a:rPr>
              <a:t>kombinasi</a:t>
            </a:r>
            <a:r>
              <a:rPr lang="en-ID" dirty="0">
                <a:solidFill>
                  <a:schemeClr val="dk1"/>
                </a:solidFill>
                <a:latin typeface="Sitka Text Semibold" pitchFamily="2" charset="0"/>
              </a:rPr>
              <a:t> </a:t>
            </a:r>
            <a:r>
              <a:rPr lang="en-ID" dirty="0" err="1">
                <a:solidFill>
                  <a:schemeClr val="dk1"/>
                </a:solidFill>
                <a:latin typeface="Sitka Text Semibold" pitchFamily="2" charset="0"/>
              </a:rPr>
              <a:t>harus</a:t>
            </a:r>
            <a:r>
              <a:rPr lang="en-ID" dirty="0">
                <a:solidFill>
                  <a:schemeClr val="dk1"/>
                </a:solidFill>
                <a:latin typeface="Sitka Text Semibold" pitchFamily="2" charset="0"/>
              </a:rPr>
              <a:t> </a:t>
            </a:r>
            <a:r>
              <a:rPr lang="en-ID" dirty="0" err="1">
                <a:solidFill>
                  <a:schemeClr val="dk1"/>
                </a:solidFill>
                <a:latin typeface="Sitka Text Semibold" pitchFamily="2" charset="0"/>
              </a:rPr>
              <a:t>diuji</a:t>
            </a:r>
            <a:r>
              <a:rPr lang="en-ID" dirty="0">
                <a:solidFill>
                  <a:schemeClr val="dk1"/>
                </a:solidFill>
                <a:latin typeface="Sitka Text Semibold" pitchFamily="2" charset="0"/>
              </a:rPr>
              <a:t> minimal </a:t>
            </a:r>
            <a:r>
              <a:rPr lang="en-ID" dirty="0" err="1">
                <a:solidFill>
                  <a:schemeClr val="dk1"/>
                </a:solidFill>
                <a:latin typeface="Sitka Text Semibold" pitchFamily="2" charset="0"/>
              </a:rPr>
              <a:t>satu</a:t>
            </a:r>
            <a:r>
              <a:rPr lang="en-ID" dirty="0">
                <a:solidFill>
                  <a:schemeClr val="dk1"/>
                </a:solidFill>
                <a:latin typeface="Sitka Text Semibold" pitchFamily="2" charset="0"/>
              </a:rPr>
              <a:t> kali, </a:t>
            </a:r>
            <a:r>
              <a:rPr lang="en-ID" dirty="0" err="1">
                <a:solidFill>
                  <a:schemeClr val="dk1"/>
                </a:solidFill>
                <a:latin typeface="Sitka Text Semibold" pitchFamily="2" charset="0"/>
              </a:rPr>
              <a:t>tujuannya</a:t>
            </a:r>
            <a:r>
              <a:rPr lang="en-ID" dirty="0">
                <a:solidFill>
                  <a:schemeClr val="dk1"/>
                </a:solidFill>
                <a:latin typeface="Sitka Text Semibold" pitchFamily="2" charset="0"/>
              </a:rPr>
              <a:t> </a:t>
            </a:r>
            <a:r>
              <a:rPr lang="en-ID" dirty="0" err="1">
                <a:solidFill>
                  <a:schemeClr val="dk1"/>
                </a:solidFill>
                <a:latin typeface="Sitka Text Semibold" pitchFamily="2" charset="0"/>
              </a:rPr>
              <a:t>untuk</a:t>
            </a:r>
            <a:r>
              <a:rPr lang="en-ID" dirty="0">
                <a:solidFill>
                  <a:schemeClr val="dk1"/>
                </a:solidFill>
                <a:latin typeface="Sitka Text Semibold" pitchFamily="2" charset="0"/>
              </a:rPr>
              <a:t> </a:t>
            </a:r>
            <a:r>
              <a:rPr lang="en-ID" dirty="0" err="1">
                <a:solidFill>
                  <a:schemeClr val="dk1"/>
                </a:solidFill>
                <a:latin typeface="Sitka Text Semibold" pitchFamily="2" charset="0"/>
              </a:rPr>
              <a:t>memastikan</a:t>
            </a:r>
            <a:r>
              <a:rPr lang="en-ID" dirty="0">
                <a:solidFill>
                  <a:schemeClr val="dk1"/>
                </a:solidFill>
                <a:latin typeface="Sitka Text Semibold" pitchFamily="2" charset="0"/>
              </a:rPr>
              <a:t> </a:t>
            </a:r>
            <a:r>
              <a:rPr lang="en-ID" dirty="0" err="1">
                <a:solidFill>
                  <a:schemeClr val="dk1"/>
                </a:solidFill>
                <a:latin typeface="Sitka Text Semibold" pitchFamily="2" charset="0"/>
              </a:rPr>
              <a:t>perangkat</a:t>
            </a:r>
            <a:r>
              <a:rPr lang="en-ID" dirty="0">
                <a:solidFill>
                  <a:schemeClr val="dk1"/>
                </a:solidFill>
                <a:latin typeface="Sitka Text Semibold" pitchFamily="2" charset="0"/>
              </a:rPr>
              <a:t> </a:t>
            </a:r>
            <a:r>
              <a:rPr lang="en-ID" dirty="0" err="1">
                <a:solidFill>
                  <a:schemeClr val="dk1"/>
                </a:solidFill>
                <a:latin typeface="Sitka Text Semibold" pitchFamily="2" charset="0"/>
              </a:rPr>
              <a:t>lunak</a:t>
            </a:r>
            <a:r>
              <a:rPr lang="en-ID" dirty="0">
                <a:solidFill>
                  <a:schemeClr val="dk1"/>
                </a:solidFill>
                <a:latin typeface="Sitka Text Semibold" pitchFamily="2" charset="0"/>
              </a:rPr>
              <a:t> agar </a:t>
            </a:r>
            <a:r>
              <a:rPr lang="en-ID" dirty="0" err="1">
                <a:solidFill>
                  <a:schemeClr val="dk1"/>
                </a:solidFill>
                <a:latin typeface="Sitka Text Semibold" pitchFamily="2" charset="0"/>
              </a:rPr>
              <a:t>berjalan</a:t>
            </a:r>
            <a:r>
              <a:rPr lang="en-ID" dirty="0">
                <a:solidFill>
                  <a:schemeClr val="dk1"/>
                </a:solidFill>
                <a:latin typeface="Sitka Text Semibold" pitchFamily="2" charset="0"/>
              </a:rPr>
              <a:t> </a:t>
            </a:r>
            <a:r>
              <a:rPr lang="en-ID" dirty="0" err="1">
                <a:solidFill>
                  <a:schemeClr val="dk1"/>
                </a:solidFill>
                <a:latin typeface="Sitka Text Semibold" pitchFamily="2" charset="0"/>
              </a:rPr>
              <a:t>dengan</a:t>
            </a:r>
            <a:r>
              <a:rPr lang="en-ID" dirty="0">
                <a:solidFill>
                  <a:schemeClr val="dk1"/>
                </a:solidFill>
                <a:latin typeface="Sitka Text Semibold" pitchFamily="2" charset="0"/>
              </a:rPr>
              <a:t> </a:t>
            </a:r>
            <a:r>
              <a:rPr lang="en-ID" dirty="0" err="1">
                <a:solidFill>
                  <a:schemeClr val="dk1"/>
                </a:solidFill>
                <a:latin typeface="Sitka Text Semibold" pitchFamily="2" charset="0"/>
              </a:rPr>
              <a:t>baik</a:t>
            </a:r>
            <a:r>
              <a:rPr lang="en-ID" dirty="0">
                <a:solidFill>
                  <a:schemeClr val="dk1"/>
                </a:solidFill>
                <a:latin typeface="Sitka Text Semibold" pitchFamily="2" charset="0"/>
              </a:rPr>
              <a:t>.</a:t>
            </a:r>
            <a:endParaRPr dirty="0">
              <a:solidFill>
                <a:schemeClr val="dk1"/>
              </a:solidFill>
              <a:latin typeface="Sitka Text Semibold" pitchFamily="2" charset="0"/>
            </a:endParaRPr>
          </a:p>
        </p:txBody>
      </p:sp>
      <p:sp>
        <p:nvSpPr>
          <p:cNvPr id="532" name="Google Shape;532;p28"/>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7</a:t>
            </a:fld>
            <a:endParaRPr/>
          </a:p>
        </p:txBody>
      </p:sp>
      <p:cxnSp>
        <p:nvCxnSpPr>
          <p:cNvPr id="533" name="Google Shape;533;p28"/>
          <p:cNvCxnSpPr/>
          <p:nvPr/>
        </p:nvCxnSpPr>
        <p:spPr>
          <a:xfrm rot="10800000">
            <a:off x="6108175" y="2261200"/>
            <a:ext cx="0" cy="3227100"/>
          </a:xfrm>
          <a:prstGeom prst="straightConnector1">
            <a:avLst/>
          </a:prstGeom>
          <a:noFill/>
          <a:ln w="19050" cap="flat" cmpd="sng">
            <a:solidFill>
              <a:schemeClr val="accent3"/>
            </a:solidFill>
            <a:prstDash val="solid"/>
            <a:round/>
            <a:headEnd type="none" w="med" len="med"/>
            <a:tailEnd type="none" w="med" len="med"/>
          </a:ln>
        </p:spPr>
      </p:cxnSp>
      <p:sp>
        <p:nvSpPr>
          <p:cNvPr id="3" name="TextBox 2">
            <a:extLst>
              <a:ext uri="{FF2B5EF4-FFF2-40B4-BE49-F238E27FC236}">
                <a16:creationId xmlns:a16="http://schemas.microsoft.com/office/drawing/2014/main" id="{F9929F4C-7E72-69AA-E8B5-B38A3179CC47}"/>
              </a:ext>
            </a:extLst>
          </p:cNvPr>
          <p:cNvSpPr txBox="1"/>
          <p:nvPr/>
        </p:nvSpPr>
        <p:spPr>
          <a:xfrm>
            <a:off x="1227398" y="1812360"/>
            <a:ext cx="4524803" cy="461665"/>
          </a:xfrm>
          <a:prstGeom prst="rect">
            <a:avLst/>
          </a:prstGeom>
          <a:noFill/>
        </p:spPr>
        <p:txBody>
          <a:bodyPr wrap="square" rtlCol="0">
            <a:spAutoFit/>
          </a:bodyPr>
          <a:lstStyle/>
          <a:p>
            <a:r>
              <a:rPr lang="en-ID" sz="2400" dirty="0">
                <a:latin typeface="Sitka Text Semibold" pitchFamily="2" charset="0"/>
              </a:rPr>
              <a:t>Multiple condition coverage</a:t>
            </a:r>
          </a:p>
        </p:txBody>
      </p:sp>
      <p:sp>
        <p:nvSpPr>
          <p:cNvPr id="6" name="TextBox 5">
            <a:extLst>
              <a:ext uri="{FF2B5EF4-FFF2-40B4-BE49-F238E27FC236}">
                <a16:creationId xmlns:a16="http://schemas.microsoft.com/office/drawing/2014/main" id="{C06B4747-B98B-0662-C65C-6015C57B6366}"/>
              </a:ext>
            </a:extLst>
          </p:cNvPr>
          <p:cNvSpPr txBox="1"/>
          <p:nvPr/>
        </p:nvSpPr>
        <p:spPr>
          <a:xfrm>
            <a:off x="6888623" y="1797648"/>
            <a:ext cx="4583330" cy="584775"/>
          </a:xfrm>
          <a:prstGeom prst="rect">
            <a:avLst/>
          </a:prstGeom>
          <a:noFill/>
        </p:spPr>
        <p:txBody>
          <a:bodyPr wrap="square" rtlCol="0">
            <a:spAutoFit/>
          </a:bodyPr>
          <a:lstStyle/>
          <a:p>
            <a:r>
              <a:rPr lang="en-ID" sz="3200">
                <a:latin typeface="Sitka Text Semibold" pitchFamily="2" charset="0"/>
              </a:rPr>
              <a:t>Statement coverage</a:t>
            </a:r>
            <a:endParaRPr lang="en-ID" sz="3200" dirty="0">
              <a:latin typeface="Sitka Text Semibold" pitchFamily="2" charset="0"/>
            </a:endParaRPr>
          </a:p>
        </p:txBody>
      </p:sp>
    </p:spTree>
    <p:extLst>
      <p:ext uri="{BB962C8B-B14F-4D97-AF65-F5344CB8AC3E}">
        <p14:creationId xmlns:p14="http://schemas.microsoft.com/office/powerpoint/2010/main" val="2837177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2973899" y="624190"/>
            <a:ext cx="8435145" cy="1166209"/>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txBox="1">
            <a:spLocks noGrp="1"/>
          </p:cNvSpPr>
          <p:nvPr>
            <p:ph type="title"/>
          </p:nvPr>
        </p:nvSpPr>
        <p:spPr>
          <a:xfrm>
            <a:off x="3129623" y="693000"/>
            <a:ext cx="8645272"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D" dirty="0"/>
              <a:t>K</a:t>
            </a:r>
            <a:r>
              <a:rPr lang="en" dirty="0"/>
              <a:t>elebihan dan kekurangan</a:t>
            </a:r>
            <a:endParaRPr dirty="0"/>
          </a:p>
        </p:txBody>
      </p:sp>
      <p:sp>
        <p:nvSpPr>
          <p:cNvPr id="512" name="Google Shape;512;p27"/>
          <p:cNvSpPr txBox="1">
            <a:spLocks noGrp="1"/>
          </p:cNvSpPr>
          <p:nvPr>
            <p:ph type="body" idx="2"/>
          </p:nvPr>
        </p:nvSpPr>
        <p:spPr>
          <a:xfrm>
            <a:off x="1094405" y="1859209"/>
            <a:ext cx="3920048" cy="346004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D" dirty="0" err="1">
                <a:latin typeface="Sitka Text Semibold" pitchFamily="2" charset="0"/>
              </a:rPr>
              <a:t>Kelebihan</a:t>
            </a:r>
            <a:endParaRPr lang="en-ID" dirty="0">
              <a:latin typeface="Sitka Text Semibold" pitchFamily="2" charset="0"/>
            </a:endParaRPr>
          </a:p>
          <a:p>
            <a:pPr marL="342900" indent="-342900"/>
            <a:r>
              <a:rPr lang="en-ID" dirty="0" err="1">
                <a:latin typeface="Sitka Text Semibold" pitchFamily="2" charset="0"/>
              </a:rPr>
              <a:t>Meningkatkan</a:t>
            </a:r>
            <a:r>
              <a:rPr lang="en-ID" dirty="0">
                <a:latin typeface="Sitka Text Semibold" pitchFamily="2" charset="0"/>
              </a:rPr>
              <a:t> </a:t>
            </a:r>
            <a:r>
              <a:rPr lang="en-ID" dirty="0" err="1">
                <a:latin typeface="Sitka Text Semibold" pitchFamily="2" charset="0"/>
              </a:rPr>
              <a:t>ketelitian</a:t>
            </a:r>
            <a:r>
              <a:rPr lang="en-ID" dirty="0">
                <a:latin typeface="Sitka Text Semibold" pitchFamily="2" charset="0"/>
              </a:rPr>
              <a:t> </a:t>
            </a:r>
            <a:r>
              <a:rPr lang="en-ID" dirty="0" err="1">
                <a:latin typeface="Sitka Text Semibold" pitchFamily="2" charset="0"/>
              </a:rPr>
              <a:t>dalam</a:t>
            </a:r>
            <a:r>
              <a:rPr lang="en-ID" dirty="0">
                <a:latin typeface="Sitka Text Semibold" pitchFamily="2" charset="0"/>
              </a:rPr>
              <a:t> </a:t>
            </a:r>
            <a:r>
              <a:rPr lang="en-ID" dirty="0" err="1">
                <a:latin typeface="Sitka Text Semibold" pitchFamily="2" charset="0"/>
              </a:rPr>
              <a:t>mengimplementasikan</a:t>
            </a:r>
            <a:r>
              <a:rPr lang="en-ID" dirty="0">
                <a:latin typeface="Sitka Text Semibold" pitchFamily="2" charset="0"/>
              </a:rPr>
              <a:t> </a:t>
            </a:r>
            <a:r>
              <a:rPr lang="en-ID" dirty="0" err="1">
                <a:latin typeface="Sitka Text Semibold" pitchFamily="2" charset="0"/>
              </a:rPr>
              <a:t>perangkat</a:t>
            </a:r>
            <a:r>
              <a:rPr lang="en-ID" dirty="0">
                <a:latin typeface="Sitka Text Semibold" pitchFamily="2" charset="0"/>
              </a:rPr>
              <a:t> </a:t>
            </a:r>
            <a:r>
              <a:rPr lang="en-ID" dirty="0" err="1">
                <a:latin typeface="Sitka Text Semibold" pitchFamily="2" charset="0"/>
              </a:rPr>
              <a:t>lunak</a:t>
            </a:r>
            <a:r>
              <a:rPr lang="en-ID" dirty="0">
                <a:latin typeface="Sitka Text Semibold" pitchFamily="2" charset="0"/>
              </a:rPr>
              <a:t>.</a:t>
            </a:r>
          </a:p>
          <a:p>
            <a:pPr marL="342900" indent="-342900"/>
            <a:r>
              <a:rPr lang="en-ID" dirty="0" err="1">
                <a:latin typeface="Sitka Text Semibold" pitchFamily="2" charset="0"/>
              </a:rPr>
              <a:t>Memudahkan</a:t>
            </a:r>
            <a:r>
              <a:rPr lang="en-ID" dirty="0">
                <a:latin typeface="Sitka Text Semibold" pitchFamily="2" charset="0"/>
              </a:rPr>
              <a:t> </a:t>
            </a:r>
            <a:r>
              <a:rPr lang="en-ID" dirty="0" err="1">
                <a:latin typeface="Sitka Text Semibold" pitchFamily="2" charset="0"/>
              </a:rPr>
              <a:t>dalam</a:t>
            </a:r>
            <a:r>
              <a:rPr lang="en-ID" dirty="0">
                <a:latin typeface="Sitka Text Semibold" pitchFamily="2" charset="0"/>
              </a:rPr>
              <a:t> </a:t>
            </a:r>
            <a:r>
              <a:rPr lang="en-ID" dirty="0" err="1">
                <a:latin typeface="Sitka Text Semibold" pitchFamily="2" charset="0"/>
              </a:rPr>
              <a:t>menemukan</a:t>
            </a:r>
            <a:r>
              <a:rPr lang="en-ID" dirty="0">
                <a:latin typeface="Sitka Text Semibold" pitchFamily="2" charset="0"/>
              </a:rPr>
              <a:t> </a:t>
            </a:r>
            <a:r>
              <a:rPr lang="en-ID" dirty="0" err="1">
                <a:latin typeface="Sitka Text Semibold" pitchFamily="2" charset="0"/>
              </a:rPr>
              <a:t>kesalahan</a:t>
            </a:r>
            <a:r>
              <a:rPr lang="en-ID" dirty="0">
                <a:latin typeface="Sitka Text Semibold" pitchFamily="2" charset="0"/>
              </a:rPr>
              <a:t> </a:t>
            </a:r>
            <a:r>
              <a:rPr lang="en-ID" dirty="0" err="1">
                <a:latin typeface="Sitka Text Semibold" pitchFamily="2" charset="0"/>
              </a:rPr>
              <a:t>atau</a:t>
            </a:r>
            <a:r>
              <a:rPr lang="en-ID" dirty="0">
                <a:latin typeface="Sitka Text Semibold" pitchFamily="2" charset="0"/>
              </a:rPr>
              <a:t> bug </a:t>
            </a:r>
            <a:r>
              <a:rPr lang="en-ID" dirty="0" err="1">
                <a:latin typeface="Sitka Text Semibold" pitchFamily="2" charset="0"/>
              </a:rPr>
              <a:t>dalam</a:t>
            </a:r>
            <a:r>
              <a:rPr lang="en-ID" dirty="0">
                <a:latin typeface="Sitka Text Semibold" pitchFamily="2" charset="0"/>
              </a:rPr>
              <a:t> </a:t>
            </a:r>
            <a:r>
              <a:rPr lang="en-ID" dirty="0" err="1">
                <a:latin typeface="Sitka Text Semibold" pitchFamily="2" charset="0"/>
              </a:rPr>
              <a:t>perangkat</a:t>
            </a:r>
            <a:r>
              <a:rPr lang="en-ID" dirty="0">
                <a:latin typeface="Sitka Text Semibold" pitchFamily="2" charset="0"/>
              </a:rPr>
              <a:t> </a:t>
            </a:r>
            <a:r>
              <a:rPr lang="en-ID" dirty="0" err="1">
                <a:latin typeface="Sitka Text Semibold" pitchFamily="2" charset="0"/>
              </a:rPr>
              <a:t>lunak</a:t>
            </a:r>
            <a:r>
              <a:rPr lang="en-ID" dirty="0">
                <a:latin typeface="Sitka Text Semibold" pitchFamily="2" charset="0"/>
              </a:rPr>
              <a:t> yang </a:t>
            </a:r>
            <a:r>
              <a:rPr lang="en-ID" dirty="0" err="1">
                <a:latin typeface="Sitka Text Semibold" pitchFamily="2" charset="0"/>
              </a:rPr>
              <a:t>sebelumnya</a:t>
            </a:r>
            <a:r>
              <a:rPr lang="en-ID" dirty="0">
                <a:latin typeface="Sitka Text Semibold" pitchFamily="2" charset="0"/>
              </a:rPr>
              <a:t> </a:t>
            </a:r>
            <a:r>
              <a:rPr lang="en-ID" dirty="0" err="1">
                <a:latin typeface="Sitka Text Semibold" pitchFamily="2" charset="0"/>
              </a:rPr>
              <a:t>tidak</a:t>
            </a:r>
            <a:r>
              <a:rPr lang="en-ID" dirty="0">
                <a:latin typeface="Sitka Text Semibold" pitchFamily="2" charset="0"/>
              </a:rPr>
              <a:t> </a:t>
            </a:r>
            <a:r>
              <a:rPr lang="en-ID" dirty="0" err="1">
                <a:latin typeface="Sitka Text Semibold" pitchFamily="2" charset="0"/>
              </a:rPr>
              <a:t>terlihat</a:t>
            </a:r>
            <a:r>
              <a:rPr lang="en-ID" dirty="0">
                <a:latin typeface="Sitka Text Semibold" pitchFamily="2" charset="0"/>
              </a:rPr>
              <a:t>.</a:t>
            </a:r>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514" name="Google Shape;514;p27"/>
          <p:cNvSpPr/>
          <p:nvPr/>
        </p:nvSpPr>
        <p:spPr>
          <a:xfrm rot="5400000">
            <a:off x="-1092020" y="2286775"/>
            <a:ext cx="33300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rot="5400000">
            <a:off x="-1247744" y="2286775"/>
            <a:ext cx="33300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12;p27">
            <a:extLst>
              <a:ext uri="{FF2B5EF4-FFF2-40B4-BE49-F238E27FC236}">
                <a16:creationId xmlns:a16="http://schemas.microsoft.com/office/drawing/2014/main" id="{BE974168-2B67-CCF6-7F13-4B5E0076D363}"/>
              </a:ext>
            </a:extLst>
          </p:cNvPr>
          <p:cNvSpPr txBox="1">
            <a:spLocks/>
          </p:cNvSpPr>
          <p:nvPr/>
        </p:nvSpPr>
        <p:spPr>
          <a:xfrm>
            <a:off x="6929850" y="1790399"/>
            <a:ext cx="3920048" cy="346004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1pPr>
            <a:lvl2pPr marL="914400" marR="0" lvl="1"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2pPr>
            <a:lvl3pPr marL="1371600" marR="0" lvl="2"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3pPr>
            <a:lvl4pPr marL="1828800" marR="0" lvl="3"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4pPr>
            <a:lvl5pPr marL="2286000" marR="0" lvl="4"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5pPr>
            <a:lvl6pPr marL="2743200" marR="0" lvl="5"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6pPr>
            <a:lvl7pPr marL="3200400" marR="0" lvl="6"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7pPr>
            <a:lvl8pPr marL="3657600" marR="0" lvl="7" indent="-349250" algn="l" rtl="0">
              <a:lnSpc>
                <a:spcPct val="115000"/>
              </a:lnSpc>
              <a:spcBef>
                <a:spcPts val="2100"/>
              </a:spcBef>
              <a:spcAft>
                <a:spcPts val="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8pPr>
            <a:lvl9pPr marL="4114800" marR="0" lvl="8" indent="-349250" algn="l" rtl="0">
              <a:lnSpc>
                <a:spcPct val="115000"/>
              </a:lnSpc>
              <a:spcBef>
                <a:spcPts val="2100"/>
              </a:spcBef>
              <a:spcAft>
                <a:spcPts val="2100"/>
              </a:spcAft>
              <a:buClr>
                <a:schemeClr val="dk2"/>
              </a:buClr>
              <a:buSzPts val="1900"/>
              <a:buFont typeface="Roboto Mono"/>
              <a:buChar char="■"/>
              <a:defRPr sz="19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en-ID" dirty="0" err="1">
                <a:latin typeface="Sitka Text Semibold" pitchFamily="2" charset="0"/>
              </a:rPr>
              <a:t>Kekurangan</a:t>
            </a:r>
            <a:endParaRPr lang="en-ID" dirty="0">
              <a:latin typeface="Sitka Text Semibold" pitchFamily="2" charset="0"/>
            </a:endParaRPr>
          </a:p>
          <a:p>
            <a:pPr marL="342900" indent="-342900"/>
            <a:r>
              <a:rPr lang="en-ID" dirty="0" err="1">
                <a:latin typeface="Sitka Text Semibold" pitchFamily="2" charset="0"/>
              </a:rPr>
              <a:t>Menyusahkan</a:t>
            </a:r>
            <a:r>
              <a:rPr lang="en-ID" dirty="0">
                <a:latin typeface="Sitka Text Semibold" pitchFamily="2" charset="0"/>
              </a:rPr>
              <a:t> </a:t>
            </a:r>
            <a:r>
              <a:rPr lang="en-ID" dirty="0" err="1">
                <a:latin typeface="Sitka Text Semibold" pitchFamily="2" charset="0"/>
              </a:rPr>
              <a:t>karena</a:t>
            </a:r>
            <a:r>
              <a:rPr lang="en-ID" dirty="0">
                <a:latin typeface="Sitka Text Semibold" pitchFamily="2" charset="0"/>
              </a:rPr>
              <a:t> </a:t>
            </a:r>
            <a:r>
              <a:rPr lang="en-ID" dirty="0" err="1">
                <a:latin typeface="Sitka Text Semibold" pitchFamily="2" charset="0"/>
              </a:rPr>
              <a:t>pengujian</a:t>
            </a:r>
            <a:r>
              <a:rPr lang="en-ID" dirty="0">
                <a:latin typeface="Sitka Text Semibold" pitchFamily="2" charset="0"/>
              </a:rPr>
              <a:t> </a:t>
            </a:r>
            <a:r>
              <a:rPr lang="en-ID" dirty="0" err="1">
                <a:latin typeface="Sitka Text Semibold" pitchFamily="2" charset="0"/>
              </a:rPr>
              <a:t>ini</a:t>
            </a:r>
            <a:r>
              <a:rPr lang="en-ID" dirty="0">
                <a:latin typeface="Sitka Text Semibold" pitchFamily="2" charset="0"/>
              </a:rPr>
              <a:t> </a:t>
            </a:r>
            <a:r>
              <a:rPr lang="en-ID" dirty="0" err="1">
                <a:latin typeface="Sitka Text Semibold" pitchFamily="2" charset="0"/>
              </a:rPr>
              <a:t>cukup</a:t>
            </a:r>
            <a:r>
              <a:rPr lang="en-ID" dirty="0">
                <a:latin typeface="Sitka Text Semibold" pitchFamily="2" charset="0"/>
              </a:rPr>
              <a:t> </a:t>
            </a:r>
            <a:r>
              <a:rPr lang="en-ID" dirty="0" err="1">
                <a:latin typeface="Sitka Text Semibold" pitchFamily="2" charset="0"/>
              </a:rPr>
              <a:t>kompleks</a:t>
            </a:r>
            <a:r>
              <a:rPr lang="en-ID" dirty="0">
                <a:latin typeface="Sitka Text Semibold" pitchFamily="2" charset="0"/>
              </a:rPr>
              <a:t>.</a:t>
            </a:r>
          </a:p>
          <a:p>
            <a:pPr marL="342900" indent="-342900"/>
            <a:r>
              <a:rPr lang="en-ID" dirty="0" err="1">
                <a:latin typeface="Sitka Text Semibold" pitchFamily="2" charset="0"/>
              </a:rPr>
              <a:t>Memerlukan</a:t>
            </a:r>
            <a:r>
              <a:rPr lang="en-ID" dirty="0">
                <a:latin typeface="Sitka Text Semibold" pitchFamily="2" charset="0"/>
              </a:rPr>
              <a:t> </a:t>
            </a:r>
            <a:r>
              <a:rPr lang="en-ID" dirty="0" err="1">
                <a:latin typeface="Sitka Text Semibold" pitchFamily="2" charset="0"/>
              </a:rPr>
              <a:t>waktu</a:t>
            </a:r>
            <a:r>
              <a:rPr lang="en-ID" dirty="0">
                <a:latin typeface="Sitka Text Semibold" pitchFamily="2" charset="0"/>
              </a:rPr>
              <a:t> </a:t>
            </a:r>
            <a:r>
              <a:rPr lang="en-ID" dirty="0" err="1">
                <a:latin typeface="Sitka Text Semibold" pitchFamily="2" charset="0"/>
              </a:rPr>
              <a:t>kembali</a:t>
            </a:r>
            <a:r>
              <a:rPr lang="en-ID" dirty="0">
                <a:latin typeface="Sitka Text Semibold" pitchFamily="2" charset="0"/>
              </a:rPr>
              <a:t> </a:t>
            </a:r>
            <a:r>
              <a:rPr lang="en-ID" dirty="0" err="1">
                <a:latin typeface="Sitka Text Semibold" pitchFamily="2" charset="0"/>
              </a:rPr>
              <a:t>ketika</a:t>
            </a:r>
            <a:r>
              <a:rPr lang="en-ID" dirty="0">
                <a:latin typeface="Sitka Text Semibold" pitchFamily="2" charset="0"/>
              </a:rPr>
              <a:t> </a:t>
            </a:r>
            <a:r>
              <a:rPr lang="en-ID" dirty="0" err="1">
                <a:latin typeface="Sitka Text Semibold" pitchFamily="2" charset="0"/>
              </a:rPr>
              <a:t>menambahkan</a:t>
            </a:r>
            <a:r>
              <a:rPr lang="en-ID" dirty="0">
                <a:latin typeface="Sitka Text Semibold" pitchFamily="2" charset="0"/>
              </a:rPr>
              <a:t> </a:t>
            </a:r>
            <a:r>
              <a:rPr lang="en-ID" dirty="0" err="1">
                <a:latin typeface="Sitka Text Semibold" pitchFamily="2" charset="0"/>
              </a:rPr>
              <a:t>atau</a:t>
            </a:r>
            <a:r>
              <a:rPr lang="en-ID" dirty="0">
                <a:latin typeface="Sitka Text Semibold" pitchFamily="2" charset="0"/>
              </a:rPr>
              <a:t> </a:t>
            </a:r>
            <a:r>
              <a:rPr lang="en-ID" dirty="0" err="1">
                <a:latin typeface="Sitka Text Semibold" pitchFamily="2" charset="0"/>
              </a:rPr>
              <a:t>mengganti</a:t>
            </a:r>
            <a:r>
              <a:rPr lang="en-ID" dirty="0">
                <a:latin typeface="Sitka Text Semibold" pitchFamily="2" charset="0"/>
              </a:rPr>
              <a:t> </a:t>
            </a:r>
            <a:r>
              <a:rPr lang="en-ID" dirty="0" err="1">
                <a:latin typeface="Sitka Text Semibold" pitchFamily="2" charset="0"/>
              </a:rPr>
              <a:t>kode</a:t>
            </a:r>
            <a:r>
              <a:rPr lang="en-ID" dirty="0">
                <a:latin typeface="Sitka Text Semibold" pitchFamily="2" charset="0"/>
              </a:rPr>
              <a:t>, </a:t>
            </a:r>
            <a:r>
              <a:rPr lang="en-ID" dirty="0" err="1">
                <a:latin typeface="Sitka Text Semibold" pitchFamily="2" charset="0"/>
              </a:rPr>
              <a:t>karena</a:t>
            </a:r>
            <a:r>
              <a:rPr lang="en-ID" dirty="0">
                <a:latin typeface="Sitka Text Semibold" pitchFamily="2" charset="0"/>
              </a:rPr>
              <a:t> </a:t>
            </a:r>
            <a:r>
              <a:rPr lang="en-ID" dirty="0" err="1">
                <a:latin typeface="Sitka Text Semibold" pitchFamily="2" charset="0"/>
              </a:rPr>
              <a:t>kamu</a:t>
            </a:r>
            <a:r>
              <a:rPr lang="en-ID" dirty="0">
                <a:latin typeface="Sitka Text Semibold" pitchFamily="2" charset="0"/>
              </a:rPr>
              <a:t> </a:t>
            </a:r>
            <a:r>
              <a:rPr lang="en-ID" dirty="0" err="1">
                <a:latin typeface="Sitka Text Semibold" pitchFamily="2" charset="0"/>
              </a:rPr>
              <a:t>perlu</a:t>
            </a:r>
            <a:r>
              <a:rPr lang="en-ID" dirty="0">
                <a:latin typeface="Sitka Text Semibold" pitchFamily="2" charset="0"/>
              </a:rPr>
              <a:t> </a:t>
            </a:r>
            <a:r>
              <a:rPr lang="en-ID" dirty="0" err="1">
                <a:latin typeface="Sitka Text Semibold" pitchFamily="2" charset="0"/>
              </a:rPr>
              <a:t>menguji</a:t>
            </a:r>
            <a:r>
              <a:rPr lang="en-ID" dirty="0">
                <a:latin typeface="Sitka Text Semibold" pitchFamily="2" charset="0"/>
              </a:rPr>
              <a:t> </a:t>
            </a:r>
            <a:r>
              <a:rPr lang="en-ID" dirty="0" err="1">
                <a:latin typeface="Sitka Text Semibold" pitchFamily="2" charset="0"/>
              </a:rPr>
              <a:t>keseluruhan</a:t>
            </a:r>
            <a:r>
              <a:rPr lang="en-ID" dirty="0">
                <a:latin typeface="Sitka Text Semibold" pitchFamily="2" charset="0"/>
              </a:rPr>
              <a:t> </a:t>
            </a:r>
            <a:r>
              <a:rPr lang="en-ID" dirty="0" err="1">
                <a:latin typeface="Sitka Text Semibold" pitchFamily="2" charset="0"/>
              </a:rPr>
              <a:t>kode</a:t>
            </a:r>
            <a:r>
              <a:rPr lang="en-ID" dirty="0">
                <a:latin typeface="Sitka Text Semibold" pitchFamily="2" charset="0"/>
              </a:rPr>
              <a:t> </a:t>
            </a:r>
            <a:r>
              <a:rPr lang="en-ID" dirty="0" err="1">
                <a:latin typeface="Sitka Text Semibold" pitchFamily="2" charset="0"/>
              </a:rPr>
              <a:t>kembali</a:t>
            </a:r>
            <a:r>
              <a:rPr lang="en-ID" dirty="0">
                <a:latin typeface="Sitka Text Semibold" pitchFamily="2"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2" name="Google Shape;562;p31"/>
          <p:cNvSpPr txBox="1">
            <a:spLocks noGrp="1"/>
          </p:cNvSpPr>
          <p:nvPr>
            <p:ph type="body" idx="4294967295"/>
          </p:nvPr>
        </p:nvSpPr>
        <p:spPr>
          <a:xfrm>
            <a:off x="392725" y="6324600"/>
            <a:ext cx="11251200" cy="282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100"/>
              <a:t>This is where you section ends. Duplicate this set of slides as many times you need to go over all your sections.</a:t>
            </a:r>
            <a:endParaRPr sz="1100"/>
          </a:p>
        </p:txBody>
      </p:sp>
      <p:sp>
        <p:nvSpPr>
          <p:cNvPr id="563" name="Google Shape;563;p31"/>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Rectangle: Rounded Corners 1">
            <a:extLst>
              <a:ext uri="{FF2B5EF4-FFF2-40B4-BE49-F238E27FC236}">
                <a16:creationId xmlns:a16="http://schemas.microsoft.com/office/drawing/2014/main" id="{110E9B7F-D031-09E4-F66A-951CD71C6817}"/>
              </a:ext>
            </a:extLst>
          </p:cNvPr>
          <p:cNvSpPr/>
          <p:nvPr/>
        </p:nvSpPr>
        <p:spPr>
          <a:xfrm>
            <a:off x="5063613" y="918805"/>
            <a:ext cx="4817806" cy="9537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28FBAE6A-D091-0C78-1092-A26FC16C2420}"/>
              </a:ext>
            </a:extLst>
          </p:cNvPr>
          <p:cNvSpPr txBox="1"/>
          <p:nvPr/>
        </p:nvSpPr>
        <p:spPr>
          <a:xfrm>
            <a:off x="5352592" y="1002758"/>
            <a:ext cx="4680155" cy="707886"/>
          </a:xfrm>
          <a:prstGeom prst="rect">
            <a:avLst/>
          </a:prstGeom>
          <a:noFill/>
        </p:spPr>
        <p:txBody>
          <a:bodyPr wrap="square" rtlCol="0">
            <a:spAutoFit/>
          </a:bodyPr>
          <a:lstStyle/>
          <a:p>
            <a:r>
              <a:rPr lang="en-US" sz="4000" dirty="0" err="1">
                <a:latin typeface="Sitka Text Semibold" pitchFamily="2" charset="0"/>
              </a:rPr>
              <a:t>implementasi</a:t>
            </a:r>
            <a:endParaRPr lang="en-ID" sz="4000" dirty="0">
              <a:latin typeface="Sitka Text Semibold" pitchFamily="2" charset="0"/>
            </a:endParaRPr>
          </a:p>
        </p:txBody>
      </p:sp>
      <p:sp>
        <p:nvSpPr>
          <p:cNvPr id="5" name="Title 4">
            <a:extLst>
              <a:ext uri="{FF2B5EF4-FFF2-40B4-BE49-F238E27FC236}">
                <a16:creationId xmlns:a16="http://schemas.microsoft.com/office/drawing/2014/main" id="{86C3C5FF-468E-996C-D36A-D6EA8A6D7D89}"/>
              </a:ext>
            </a:extLst>
          </p:cNvPr>
          <p:cNvSpPr>
            <a:spLocks noGrp="1"/>
          </p:cNvSpPr>
          <p:nvPr>
            <p:ph type="title"/>
          </p:nvPr>
        </p:nvSpPr>
        <p:spPr>
          <a:xfrm>
            <a:off x="1221971" y="1356701"/>
            <a:ext cx="8261242" cy="3676222"/>
          </a:xfrm>
        </p:spPr>
        <p:txBody>
          <a:bodyPr/>
          <a:lstStyle/>
          <a:p>
            <a:pPr algn="just"/>
            <a:r>
              <a:rPr lang="en-ID" sz="2000" dirty="0">
                <a:latin typeface="Sitka Text Semibold" pitchFamily="2" charset="0"/>
              </a:rPr>
              <a:t>Testing </a:t>
            </a:r>
            <a:r>
              <a:rPr lang="en-ID" sz="2000" dirty="0" err="1">
                <a:latin typeface="Sitka Text Semibold" pitchFamily="2" charset="0"/>
              </a:rPr>
              <a:t>merupakan</a:t>
            </a:r>
            <a:r>
              <a:rPr lang="en-ID" sz="2000" dirty="0">
                <a:latin typeface="Sitka Text Semibold" pitchFamily="2" charset="0"/>
              </a:rPr>
              <a:t> proses yang </a:t>
            </a:r>
            <a:r>
              <a:rPr lang="en-ID" sz="2000" dirty="0" err="1">
                <a:latin typeface="Sitka Text Semibold" pitchFamily="2" charset="0"/>
              </a:rPr>
              <a:t>bertujuan</a:t>
            </a:r>
            <a:r>
              <a:rPr lang="en-ID" sz="2000" dirty="0">
                <a:latin typeface="Sitka Text Semibold" pitchFamily="2" charset="0"/>
              </a:rPr>
              <a:t> </a:t>
            </a:r>
            <a:r>
              <a:rPr lang="en-ID" sz="2000" dirty="0" err="1">
                <a:latin typeface="Sitka Text Semibold" pitchFamily="2" charset="0"/>
              </a:rPr>
              <a:t>untuk</a:t>
            </a:r>
            <a:r>
              <a:rPr lang="en-ID" sz="2000" dirty="0">
                <a:latin typeface="Sitka Text Semibold" pitchFamily="2" charset="0"/>
              </a:rPr>
              <a:t> </a:t>
            </a:r>
            <a:r>
              <a:rPr lang="en-ID" sz="2000" dirty="0" err="1">
                <a:latin typeface="Sitka Text Semibold" pitchFamily="2" charset="0"/>
              </a:rPr>
              <a:t>memverifikasi</a:t>
            </a:r>
            <a:r>
              <a:rPr lang="en-ID" sz="2000" dirty="0">
                <a:latin typeface="Sitka Text Semibold" pitchFamily="2" charset="0"/>
              </a:rPr>
              <a:t> </a:t>
            </a:r>
            <a:r>
              <a:rPr lang="en-ID" sz="2000" dirty="0" err="1">
                <a:latin typeface="Sitka Text Semibold" pitchFamily="2" charset="0"/>
              </a:rPr>
              <a:t>bahwa</a:t>
            </a:r>
            <a:r>
              <a:rPr lang="en-ID" sz="2000" dirty="0">
                <a:latin typeface="Sitka Text Semibold" pitchFamily="2" charset="0"/>
              </a:rPr>
              <a:t> </a:t>
            </a:r>
            <a:r>
              <a:rPr lang="en-ID" sz="2000" dirty="0" err="1">
                <a:latin typeface="Sitka Text Semibold" pitchFamily="2" charset="0"/>
              </a:rPr>
              <a:t>kode</a:t>
            </a:r>
            <a:r>
              <a:rPr lang="en-ID" sz="2000" dirty="0">
                <a:latin typeface="Sitka Text Semibold" pitchFamily="2" charset="0"/>
              </a:rPr>
              <a:t> yang </a:t>
            </a:r>
            <a:r>
              <a:rPr lang="en-ID" sz="2000" dirty="0" err="1">
                <a:latin typeface="Sitka Text Semibold" pitchFamily="2" charset="0"/>
              </a:rPr>
              <a:t>telah</a:t>
            </a:r>
            <a:r>
              <a:rPr lang="en-ID" sz="2000" dirty="0">
                <a:latin typeface="Sitka Text Semibold" pitchFamily="2" charset="0"/>
              </a:rPr>
              <a:t> </a:t>
            </a:r>
            <a:r>
              <a:rPr lang="en-ID" sz="2000" dirty="0" err="1">
                <a:latin typeface="Sitka Text Semibold" pitchFamily="2" charset="0"/>
              </a:rPr>
              <a:t>dikembangkan</a:t>
            </a:r>
            <a:r>
              <a:rPr lang="en-ID" sz="2000" dirty="0">
                <a:latin typeface="Sitka Text Semibold" pitchFamily="2" charset="0"/>
              </a:rPr>
              <a:t> </a:t>
            </a:r>
            <a:r>
              <a:rPr lang="en-ID" sz="2000" dirty="0" err="1">
                <a:latin typeface="Sitka Text Semibold" pitchFamily="2" charset="0"/>
              </a:rPr>
              <a:t>telah</a:t>
            </a:r>
            <a:r>
              <a:rPr lang="en-ID" sz="2000" dirty="0">
                <a:latin typeface="Sitka Text Semibold" pitchFamily="2" charset="0"/>
              </a:rPr>
              <a:t> </a:t>
            </a:r>
            <a:r>
              <a:rPr lang="en-ID" sz="2000" dirty="0" err="1">
                <a:latin typeface="Sitka Text Semibold" pitchFamily="2" charset="0"/>
              </a:rPr>
              <a:t>memenuhi</a:t>
            </a:r>
            <a:r>
              <a:rPr lang="en-ID" sz="2000" dirty="0">
                <a:latin typeface="Sitka Text Semibold" pitchFamily="2" charset="0"/>
              </a:rPr>
              <a:t> </a:t>
            </a:r>
            <a:r>
              <a:rPr lang="en-ID" sz="2000" dirty="0" err="1">
                <a:latin typeface="Sitka Text Semibold" pitchFamily="2" charset="0"/>
              </a:rPr>
              <a:t>standar</a:t>
            </a:r>
            <a:r>
              <a:rPr lang="en-ID" sz="2000" dirty="0">
                <a:latin typeface="Sitka Text Semibold" pitchFamily="2" charset="0"/>
              </a:rPr>
              <a:t> yang </a:t>
            </a:r>
            <a:r>
              <a:rPr lang="en-ID" sz="2000" dirty="0" err="1">
                <a:latin typeface="Sitka Text Semibold" pitchFamily="2" charset="0"/>
              </a:rPr>
              <a:t>ditentukan</a:t>
            </a:r>
            <a:r>
              <a:rPr lang="en-ID" sz="2000" dirty="0">
                <a:latin typeface="Sitka Text Semibold" pitchFamily="2" charset="0"/>
              </a:rPr>
              <a:t>. </a:t>
            </a:r>
            <a:r>
              <a:rPr lang="en-ID" sz="2000" dirty="0" err="1">
                <a:latin typeface="Sitka Text Semibold" pitchFamily="2" charset="0"/>
              </a:rPr>
              <a:t>Pencapaian</a:t>
            </a:r>
            <a:r>
              <a:rPr lang="en-ID" sz="2000" dirty="0">
                <a:latin typeface="Sitka Text Semibold" pitchFamily="2" charset="0"/>
              </a:rPr>
              <a:t> </a:t>
            </a:r>
            <a:r>
              <a:rPr lang="en-ID" sz="2000" dirty="0" err="1">
                <a:latin typeface="Sitka Text Semibold" pitchFamily="2" charset="0"/>
              </a:rPr>
              <a:t>tujuan</a:t>
            </a:r>
            <a:r>
              <a:rPr lang="en-ID" sz="2000" dirty="0">
                <a:latin typeface="Sitka Text Semibold" pitchFamily="2" charset="0"/>
              </a:rPr>
              <a:t> </a:t>
            </a:r>
            <a:r>
              <a:rPr lang="en-ID" sz="2000" dirty="0" err="1">
                <a:latin typeface="Sitka Text Semibold" pitchFamily="2" charset="0"/>
              </a:rPr>
              <a:t>ini</a:t>
            </a:r>
            <a:r>
              <a:rPr lang="en-ID" sz="2000" dirty="0">
                <a:latin typeface="Sitka Text Semibold" pitchFamily="2" charset="0"/>
              </a:rPr>
              <a:t> </a:t>
            </a:r>
            <a:r>
              <a:rPr lang="en-ID" sz="2000" dirty="0" err="1">
                <a:latin typeface="Sitka Text Semibold" pitchFamily="2" charset="0"/>
              </a:rPr>
              <a:t>dapat</a:t>
            </a:r>
            <a:r>
              <a:rPr lang="en-ID" sz="2000" dirty="0">
                <a:latin typeface="Sitka Text Semibold" pitchFamily="2" charset="0"/>
              </a:rPr>
              <a:t> </a:t>
            </a:r>
            <a:r>
              <a:rPr lang="en-ID" sz="2000" dirty="0" err="1">
                <a:latin typeface="Sitka Text Semibold" pitchFamily="2" charset="0"/>
              </a:rPr>
              <a:t>dilakukan</a:t>
            </a:r>
            <a:r>
              <a:rPr lang="en-ID" sz="2000" dirty="0">
                <a:latin typeface="Sitka Text Semibold" pitchFamily="2" charset="0"/>
              </a:rPr>
              <a:t> </a:t>
            </a:r>
            <a:r>
              <a:rPr lang="en-ID" sz="2000" dirty="0" err="1">
                <a:latin typeface="Sitka Text Semibold" pitchFamily="2" charset="0"/>
              </a:rPr>
              <a:t>dengan</a:t>
            </a:r>
            <a:r>
              <a:rPr lang="en-ID" sz="2000" dirty="0">
                <a:latin typeface="Sitka Text Semibold" pitchFamily="2" charset="0"/>
              </a:rPr>
              <a:t> </a:t>
            </a:r>
            <a:r>
              <a:rPr lang="en-ID" sz="2000" dirty="0" err="1">
                <a:latin typeface="Sitka Text Semibold" pitchFamily="2" charset="0"/>
              </a:rPr>
              <a:t>berbagai</a:t>
            </a:r>
            <a:r>
              <a:rPr lang="en-ID" sz="2000" dirty="0">
                <a:latin typeface="Sitka Text Semibold" pitchFamily="2" charset="0"/>
              </a:rPr>
              <a:t> </a:t>
            </a:r>
            <a:r>
              <a:rPr lang="en-ID" sz="2000" dirty="0" err="1">
                <a:latin typeface="Sitka Text Semibold" pitchFamily="2" charset="0"/>
              </a:rPr>
              <a:t>cara</a:t>
            </a:r>
            <a:r>
              <a:rPr lang="en-ID" sz="2000" dirty="0">
                <a:latin typeface="Sitka Text Semibold" pitchFamily="2" charset="0"/>
              </a:rPr>
              <a:t>, </a:t>
            </a:r>
            <a:r>
              <a:rPr lang="en-ID" sz="2000" dirty="0" err="1">
                <a:latin typeface="Sitka Text Semibold" pitchFamily="2" charset="0"/>
              </a:rPr>
              <a:t>mulai</a:t>
            </a:r>
            <a:r>
              <a:rPr lang="en-ID" sz="2000" dirty="0">
                <a:latin typeface="Sitka Text Semibold" pitchFamily="2" charset="0"/>
              </a:rPr>
              <a:t> </a:t>
            </a:r>
            <a:r>
              <a:rPr lang="en-ID" sz="2000" dirty="0" err="1">
                <a:latin typeface="Sitka Text Semibold" pitchFamily="2" charset="0"/>
              </a:rPr>
              <a:t>dari</a:t>
            </a:r>
            <a:r>
              <a:rPr lang="en-ID" sz="2000" dirty="0">
                <a:latin typeface="Sitka Text Semibold" pitchFamily="2" charset="0"/>
              </a:rPr>
              <a:t> </a:t>
            </a:r>
            <a:r>
              <a:rPr lang="en-ID" sz="2000" dirty="0" err="1">
                <a:latin typeface="Sitka Text Semibold" pitchFamily="2" charset="0"/>
              </a:rPr>
              <a:t>pengujian</a:t>
            </a:r>
            <a:r>
              <a:rPr lang="en-ID" sz="2000" dirty="0">
                <a:latin typeface="Sitka Text Semibold" pitchFamily="2" charset="0"/>
              </a:rPr>
              <a:t> manual </a:t>
            </a:r>
            <a:r>
              <a:rPr lang="en-ID" sz="2000" dirty="0" err="1">
                <a:latin typeface="Sitka Text Semibold" pitchFamily="2" charset="0"/>
              </a:rPr>
              <a:t>dengan</a:t>
            </a:r>
            <a:r>
              <a:rPr lang="en-ID" sz="2000" dirty="0">
                <a:latin typeface="Sitka Text Semibold" pitchFamily="2" charset="0"/>
              </a:rPr>
              <a:t> </a:t>
            </a:r>
            <a:r>
              <a:rPr lang="en-ID" sz="2000" dirty="0" err="1">
                <a:latin typeface="Sitka Text Semibold" pitchFamily="2" charset="0"/>
              </a:rPr>
              <a:t>memasukkan</a:t>
            </a:r>
            <a:r>
              <a:rPr lang="en-ID" sz="2000" dirty="0">
                <a:latin typeface="Sitka Text Semibold" pitchFamily="2" charset="0"/>
              </a:rPr>
              <a:t> </a:t>
            </a:r>
            <a:r>
              <a:rPr lang="en-ID" sz="2000" dirty="0" err="1">
                <a:latin typeface="Sitka Text Semibold" pitchFamily="2" charset="0"/>
              </a:rPr>
              <a:t>sejumlah</a:t>
            </a:r>
            <a:r>
              <a:rPr lang="en-ID" sz="2000" dirty="0">
                <a:latin typeface="Sitka Text Semibold" pitchFamily="2" charset="0"/>
              </a:rPr>
              <a:t> </a:t>
            </a:r>
            <a:r>
              <a:rPr lang="en-ID" sz="2000" dirty="0" err="1">
                <a:latin typeface="Sitka Text Semibold" pitchFamily="2" charset="0"/>
              </a:rPr>
              <a:t>nilai</a:t>
            </a:r>
            <a:r>
              <a:rPr lang="en-ID" sz="2000" dirty="0">
                <a:latin typeface="Sitka Text Semibold" pitchFamily="2" charset="0"/>
              </a:rPr>
              <a:t> dan </a:t>
            </a:r>
            <a:r>
              <a:rPr lang="en-ID" sz="2000" dirty="0" err="1">
                <a:latin typeface="Sitka Text Semibold" pitchFamily="2" charset="0"/>
              </a:rPr>
              <a:t>memeriksa</a:t>
            </a:r>
            <a:r>
              <a:rPr lang="en-ID" sz="2000" dirty="0">
                <a:latin typeface="Sitka Text Semibold" pitchFamily="2" charset="0"/>
              </a:rPr>
              <a:t> </a:t>
            </a:r>
            <a:r>
              <a:rPr lang="en-ID" sz="2000" dirty="0" err="1">
                <a:latin typeface="Sitka Text Semibold" pitchFamily="2" charset="0"/>
              </a:rPr>
              <a:t>hasilnya</a:t>
            </a:r>
            <a:r>
              <a:rPr lang="en-ID" sz="2000" dirty="0">
                <a:latin typeface="Sitka Text Semibold" pitchFamily="2" charset="0"/>
              </a:rPr>
              <a:t> </a:t>
            </a:r>
            <a:r>
              <a:rPr lang="en-ID" sz="2000" dirty="0" err="1">
                <a:latin typeface="Sitka Text Semibold" pitchFamily="2" charset="0"/>
              </a:rPr>
              <a:t>secara</a:t>
            </a:r>
            <a:r>
              <a:rPr lang="en-ID" sz="2000" dirty="0">
                <a:latin typeface="Sitka Text Semibold" pitchFamily="2" charset="0"/>
              </a:rPr>
              <a:t> manual </a:t>
            </a:r>
            <a:r>
              <a:rPr lang="en-ID" sz="2000" dirty="0" err="1">
                <a:latin typeface="Sitka Text Semibold" pitchFamily="2" charset="0"/>
              </a:rPr>
              <a:t>hingga</a:t>
            </a:r>
            <a:r>
              <a:rPr lang="en-ID" sz="2000" dirty="0">
                <a:latin typeface="Sitka Text Semibold" pitchFamily="2" charset="0"/>
              </a:rPr>
              <a:t> </a:t>
            </a:r>
            <a:r>
              <a:rPr lang="en-ID" sz="2000" dirty="0" err="1">
                <a:latin typeface="Sitka Text Semibold" pitchFamily="2" charset="0"/>
              </a:rPr>
              <a:t>pembuatan</a:t>
            </a:r>
            <a:r>
              <a:rPr lang="en-ID" sz="2000" dirty="0">
                <a:latin typeface="Sitka Text Semibold" pitchFamily="2" charset="0"/>
              </a:rPr>
              <a:t> </a:t>
            </a:r>
            <a:r>
              <a:rPr lang="en-ID" sz="2000" dirty="0" err="1">
                <a:latin typeface="Sitka Text Semibold" pitchFamily="2" charset="0"/>
              </a:rPr>
              <a:t>serangkaian</a:t>
            </a:r>
            <a:r>
              <a:rPr lang="en-ID" sz="2000" dirty="0">
                <a:latin typeface="Sitka Text Semibold" pitchFamily="2" charset="0"/>
              </a:rPr>
              <a:t> </a:t>
            </a:r>
            <a:r>
              <a:rPr lang="en-ID" sz="2000" dirty="0" err="1">
                <a:latin typeface="Sitka Text Semibold" pitchFamily="2" charset="0"/>
              </a:rPr>
              <a:t>tes</a:t>
            </a:r>
            <a:r>
              <a:rPr lang="en-ID" sz="2000" dirty="0">
                <a:latin typeface="Sitka Text Semibold" pitchFamily="2" charset="0"/>
              </a:rPr>
              <a:t> </a:t>
            </a:r>
            <a:r>
              <a:rPr lang="en-ID" sz="2000" dirty="0" err="1">
                <a:latin typeface="Sitka Text Semibold" pitchFamily="2" charset="0"/>
              </a:rPr>
              <a:t>terstruktur</a:t>
            </a:r>
            <a:r>
              <a:rPr lang="en-ID" sz="2000" dirty="0">
                <a:latin typeface="Sitka Text Semibold" pitchFamily="2" charset="0"/>
              </a:rPr>
              <a:t> yang </a:t>
            </a:r>
            <a:r>
              <a:rPr lang="en-ID" sz="2000" dirty="0" err="1">
                <a:latin typeface="Sitka Text Semibold" pitchFamily="2" charset="0"/>
              </a:rPr>
              <a:t>berjalan</a:t>
            </a:r>
            <a:r>
              <a:rPr lang="en-ID" sz="2000" dirty="0">
                <a:latin typeface="Sitka Text Semibold" pitchFamily="2" charset="0"/>
              </a:rPr>
              <a:t> </a:t>
            </a:r>
            <a:r>
              <a:rPr lang="en-ID" sz="2000" dirty="0" err="1">
                <a:latin typeface="Sitka Text Semibold" pitchFamily="2" charset="0"/>
              </a:rPr>
              <a:t>secara</a:t>
            </a:r>
            <a:r>
              <a:rPr lang="en-ID" sz="2000" dirty="0">
                <a:latin typeface="Sitka Text Semibold" pitchFamily="2" charset="0"/>
              </a:rPr>
              <a:t> </a:t>
            </a:r>
            <a:r>
              <a:rPr lang="en-ID" sz="2000" dirty="0" err="1">
                <a:latin typeface="Sitka Text Semibold" pitchFamily="2" charset="0"/>
              </a:rPr>
              <a:t>otomatis</a:t>
            </a:r>
            <a:r>
              <a:rPr lang="en-ID" sz="2000" dirty="0">
                <a:latin typeface="Sitka Text Semibold" pitchFamily="2" charset="0"/>
              </a:rPr>
              <a:t> </a:t>
            </a:r>
            <a:r>
              <a:rPr lang="en-ID" sz="2000" dirty="0" err="1">
                <a:latin typeface="Sitka Text Semibold" pitchFamily="2" charset="0"/>
              </a:rPr>
              <a:t>untuk</a:t>
            </a:r>
            <a:r>
              <a:rPr lang="en-ID" sz="2000" dirty="0">
                <a:latin typeface="Sitka Text Semibold" pitchFamily="2" charset="0"/>
              </a:rPr>
              <a:t> </a:t>
            </a:r>
            <a:r>
              <a:rPr lang="en-ID" sz="2000" dirty="0" err="1">
                <a:latin typeface="Sitka Text Semibold" pitchFamily="2" charset="0"/>
              </a:rPr>
              <a:t>memastikan</a:t>
            </a:r>
            <a:r>
              <a:rPr lang="en-ID" sz="2000" dirty="0">
                <a:latin typeface="Sitka Text Semibold" pitchFamily="2" charset="0"/>
              </a:rPr>
              <a:t> </a:t>
            </a:r>
            <a:r>
              <a:rPr lang="en-ID" sz="2000" dirty="0" err="1">
                <a:latin typeface="Sitka Text Semibold" pitchFamily="2" charset="0"/>
              </a:rPr>
              <a:t>keseluruhan</a:t>
            </a:r>
            <a:r>
              <a:rPr lang="en-ID" sz="2000" dirty="0">
                <a:latin typeface="Sitka Text Semibold" pitchFamily="2" charset="0"/>
              </a:rPr>
              <a:t> program </a:t>
            </a:r>
            <a:r>
              <a:rPr lang="en-ID" sz="2000" dirty="0" err="1">
                <a:latin typeface="Sitka Text Semibold" pitchFamily="2" charset="0"/>
              </a:rPr>
              <a:t>beroperasi</a:t>
            </a:r>
            <a:r>
              <a:rPr lang="en-ID" sz="2000" dirty="0">
                <a:latin typeface="Sitka Text Semibold" pitchFamily="2" charset="0"/>
              </a:rPr>
              <a:t> </a:t>
            </a:r>
            <a:r>
              <a:rPr lang="en-ID" sz="2000" dirty="0" err="1">
                <a:latin typeface="Sitka Text Semibold" pitchFamily="2" charset="0"/>
              </a:rPr>
              <a:t>sesuai</a:t>
            </a:r>
            <a:r>
              <a:rPr lang="en-ID" sz="2000" dirty="0">
                <a:latin typeface="Sitka Text Semibold" pitchFamily="2" charset="0"/>
              </a:rPr>
              <a:t> yang </a:t>
            </a:r>
            <a:r>
              <a:rPr lang="en-ID" sz="2000" dirty="0" err="1">
                <a:latin typeface="Sitka Text Semibold" pitchFamily="2" charset="0"/>
              </a:rPr>
              <a:t>diharapkan</a:t>
            </a:r>
            <a:r>
              <a:rPr lang="en-ID" sz="2000" dirty="0">
                <a:latin typeface="Sitka Text Semibold" pitchFamily="2" charset="0"/>
              </a:rPr>
              <a:t>.</a:t>
            </a:r>
            <a:br>
              <a:rPr lang="en-ID" sz="2000" dirty="0">
                <a:latin typeface="Sitka Text Semibold" pitchFamily="2" charset="0"/>
              </a:rPr>
            </a:br>
            <a:endParaRPr lang="en-ID" sz="2000" dirty="0">
              <a:latin typeface="Sitka Text Semibold" pitchFamily="2" charset="0"/>
            </a:endParaRPr>
          </a:p>
        </p:txBody>
      </p:sp>
    </p:spTree>
  </p:cSld>
  <p:clrMapOvr>
    <a:masterClrMapping/>
  </p:clrMapOvr>
</p:sld>
</file>

<file path=ppt/theme/theme1.xml><?xml version="1.0" encoding="utf-8"?>
<a:theme xmlns:a="http://schemas.openxmlformats.org/drawingml/2006/main" name="SlidesMania">
  <a:themeElements>
    <a:clrScheme name="Simple Light">
      <a:dk1>
        <a:srgbClr val="1D2236"/>
      </a:dk1>
      <a:lt1>
        <a:srgbClr val="FEF1E8"/>
      </a:lt1>
      <a:dk2>
        <a:srgbClr val="434343"/>
      </a:dk2>
      <a:lt2>
        <a:srgbClr val="FFFFFF"/>
      </a:lt2>
      <a:accent1>
        <a:srgbClr val="365CEF"/>
      </a:accent1>
      <a:accent2>
        <a:srgbClr val="8ACAF6"/>
      </a:accent2>
      <a:accent3>
        <a:srgbClr val="1D2236"/>
      </a:accent3>
      <a:accent4>
        <a:srgbClr val="FFFFFF"/>
      </a:accent4>
      <a:accent5>
        <a:srgbClr val="FFFFFF"/>
      </a:accent5>
      <a:accent6>
        <a:srgbClr val="FFFFFF"/>
      </a:accent6>
      <a:hlink>
        <a:srgbClr val="1F48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898</Words>
  <Application>Microsoft Office PowerPoint</Application>
  <PresentationFormat>Widescreen</PresentationFormat>
  <Paragraphs>78</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Source Sans Pro</vt:lpstr>
      <vt:lpstr>Roboto Mono SemiBold</vt:lpstr>
      <vt:lpstr>Rockwell</vt:lpstr>
      <vt:lpstr>Sitka Text Semibold</vt:lpstr>
      <vt:lpstr>Aldrich</vt:lpstr>
      <vt:lpstr>Roboto Mono</vt:lpstr>
      <vt:lpstr>Abril Fatface</vt:lpstr>
      <vt:lpstr>SlidesMania</vt:lpstr>
      <vt:lpstr>TESTING DAN QA PERANGKAT</vt:lpstr>
      <vt:lpstr>UNIT TESTING</vt:lpstr>
      <vt:lpstr>Apa Itu White Box Testing? </vt:lpstr>
      <vt:lpstr>Teknik-Teknik Pengujian White box Testing </vt:lpstr>
      <vt:lpstr>Did you know?</vt:lpstr>
      <vt:lpstr>Did you know?</vt:lpstr>
      <vt:lpstr>Did you know?</vt:lpstr>
      <vt:lpstr>Kelebihan dan kekurangan</vt:lpstr>
      <vt:lpstr>Testing merupakan proses yang bertujuan untuk memverifikasi bahwa kode yang telah dikembangkan telah memenuhi standar yang ditentukan. Pencapaian tujuan ini dapat dilakukan dengan berbagai cara, mulai dari pengujian manual dengan memasukkan sejumlah nilai dan memeriksa hasilnya secara manual hingga pembuatan serangkaian tes terstruktur yang berjalan secara otomatis untuk memastikan keseluruhan program beroperasi sesuai yang diharapkan. </vt:lpstr>
      <vt:lpstr>PowerPoint Presentation</vt:lpstr>
      <vt:lpstr>PowerPoint Presentation</vt:lpstr>
      <vt:lpstr>PowerPoint Presentation</vt:lpstr>
      <vt:lpstr>Langkah-Langkah  konfigurasi CI/CD</vt:lpstr>
      <vt:lpstr>Langkah-Langkah  konfigurasi CI/CD</vt:lpstr>
      <vt:lpstr>Langkah-Langkah  konfigurasi CI/CD</vt:lpstr>
      <vt:lpstr>REFERENSI: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DAN QA PERANGKAT</dc:title>
  <cp:lastModifiedBy>NSOC PJB</cp:lastModifiedBy>
  <cp:revision>1</cp:revision>
  <dcterms:modified xsi:type="dcterms:W3CDTF">2023-10-31T06:59:56Z</dcterms:modified>
</cp:coreProperties>
</file>