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47882-5EF6-4909-89EB-C6D7E9156D7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A3380E3-5C37-4145-B3F2-57BE75F8027E}">
      <dgm:prSet phldrT="[Text]"/>
      <dgm:spPr/>
      <dgm:t>
        <a:bodyPr/>
        <a:lstStyle/>
        <a:p>
          <a:r>
            <a:rPr lang="en-GB" dirty="0"/>
            <a:t>Sheet</a:t>
          </a:r>
        </a:p>
      </dgm:t>
    </dgm:pt>
    <dgm:pt modelId="{140DFFAE-1723-437B-B0FF-A421F2BBEB08}" type="parTrans" cxnId="{15F2AFE3-FE23-4113-B850-8FF8292EF967}">
      <dgm:prSet/>
      <dgm:spPr/>
      <dgm:t>
        <a:bodyPr/>
        <a:lstStyle/>
        <a:p>
          <a:endParaRPr lang="en-GB"/>
        </a:p>
      </dgm:t>
    </dgm:pt>
    <dgm:pt modelId="{92543E23-57D0-46A4-974C-4D7ED97FB4AF}" type="sibTrans" cxnId="{15F2AFE3-FE23-4113-B850-8FF8292EF967}">
      <dgm:prSet/>
      <dgm:spPr/>
      <dgm:t>
        <a:bodyPr/>
        <a:lstStyle/>
        <a:p>
          <a:endParaRPr lang="en-GB"/>
        </a:p>
      </dgm:t>
    </dgm:pt>
    <dgm:pt modelId="{9FCC05BA-F07F-458B-B5F2-7DD582384D13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err="1"/>
            <a:t>BusWire</a:t>
          </a:r>
          <a:endParaRPr lang="en-GB" dirty="0"/>
        </a:p>
      </dgm:t>
    </dgm:pt>
    <dgm:pt modelId="{984E5306-9DFF-4AD1-B3D8-C807738990E4}" type="parTrans" cxnId="{CF1FE27D-33F7-4BEA-A2EA-F0C2CC2C4CA4}">
      <dgm:prSet/>
      <dgm:spPr/>
      <dgm:t>
        <a:bodyPr/>
        <a:lstStyle/>
        <a:p>
          <a:endParaRPr lang="en-GB"/>
        </a:p>
      </dgm:t>
    </dgm:pt>
    <dgm:pt modelId="{67956DFF-B1BA-4A2B-AC37-BE4861AA5ED9}" type="sibTrans" cxnId="{CF1FE27D-33F7-4BEA-A2EA-F0C2CC2C4CA4}">
      <dgm:prSet/>
      <dgm:spPr/>
      <dgm:t>
        <a:bodyPr/>
        <a:lstStyle/>
        <a:p>
          <a:endParaRPr lang="en-GB"/>
        </a:p>
      </dgm:t>
    </dgm:pt>
    <dgm:pt modelId="{3CD21E00-BB82-4F3A-8881-DDD14F09E94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Symbol</a:t>
          </a:r>
        </a:p>
      </dgm:t>
    </dgm:pt>
    <dgm:pt modelId="{D784AB32-7487-4FE9-8754-A9823CA7106E}" type="parTrans" cxnId="{338CA2A9-E57A-4924-942E-B35714651610}">
      <dgm:prSet/>
      <dgm:spPr/>
      <dgm:t>
        <a:bodyPr/>
        <a:lstStyle/>
        <a:p>
          <a:endParaRPr lang="en-GB"/>
        </a:p>
      </dgm:t>
    </dgm:pt>
    <dgm:pt modelId="{B04C8807-3B07-4622-960C-7AC9D0BA0F16}" type="sibTrans" cxnId="{338CA2A9-E57A-4924-942E-B35714651610}">
      <dgm:prSet/>
      <dgm:spPr/>
      <dgm:t>
        <a:bodyPr/>
        <a:lstStyle/>
        <a:p>
          <a:endParaRPr lang="en-GB"/>
        </a:p>
      </dgm:t>
    </dgm:pt>
    <dgm:pt modelId="{842AB282-A3F5-4213-8EB1-303299AD95AE}" type="pres">
      <dgm:prSet presAssocID="{43747882-5EF6-4909-89EB-C6D7E9156D7E}" presName="Name0" presStyleCnt="0">
        <dgm:presLayoutVars>
          <dgm:dir/>
          <dgm:resizeHandles val="exact"/>
        </dgm:presLayoutVars>
      </dgm:prSet>
      <dgm:spPr/>
    </dgm:pt>
    <dgm:pt modelId="{5C176F40-C41A-44F5-B48E-272D662FE277}" type="pres">
      <dgm:prSet presAssocID="{9A3380E3-5C37-4145-B3F2-57BE75F8027E}" presName="node" presStyleLbl="node1" presStyleIdx="0" presStyleCnt="3">
        <dgm:presLayoutVars>
          <dgm:bulletEnabled val="1"/>
        </dgm:presLayoutVars>
      </dgm:prSet>
      <dgm:spPr/>
    </dgm:pt>
    <dgm:pt modelId="{2AE12A49-53E6-48F4-9A30-7F44F9767AFE}" type="pres">
      <dgm:prSet presAssocID="{92543E23-57D0-46A4-974C-4D7ED97FB4AF}" presName="sibTrans" presStyleLbl="sibTrans2D1" presStyleIdx="0" presStyleCnt="2"/>
      <dgm:spPr/>
    </dgm:pt>
    <dgm:pt modelId="{ECFF9B63-99B2-4E2E-A9A7-6BA8F1B1D146}" type="pres">
      <dgm:prSet presAssocID="{92543E23-57D0-46A4-974C-4D7ED97FB4AF}" presName="connectorText" presStyleLbl="sibTrans2D1" presStyleIdx="0" presStyleCnt="2"/>
      <dgm:spPr/>
    </dgm:pt>
    <dgm:pt modelId="{8B00F14D-3A94-4C35-A187-4EE41241CAC2}" type="pres">
      <dgm:prSet presAssocID="{9FCC05BA-F07F-458B-B5F2-7DD582384D13}" presName="node" presStyleLbl="node1" presStyleIdx="1" presStyleCnt="3" custLinFactNeighborX="-133" custLinFactNeighborY="-594">
        <dgm:presLayoutVars>
          <dgm:bulletEnabled val="1"/>
        </dgm:presLayoutVars>
      </dgm:prSet>
      <dgm:spPr/>
    </dgm:pt>
    <dgm:pt modelId="{B2123E52-E542-4BCC-8FAE-14C8F03783A0}" type="pres">
      <dgm:prSet presAssocID="{67956DFF-B1BA-4A2B-AC37-BE4861AA5ED9}" presName="sibTrans" presStyleLbl="sibTrans2D1" presStyleIdx="1" presStyleCnt="2"/>
      <dgm:spPr/>
    </dgm:pt>
    <dgm:pt modelId="{520D06E8-F481-48FF-836F-1E12E09DB63A}" type="pres">
      <dgm:prSet presAssocID="{67956DFF-B1BA-4A2B-AC37-BE4861AA5ED9}" presName="connectorText" presStyleLbl="sibTrans2D1" presStyleIdx="1" presStyleCnt="2"/>
      <dgm:spPr/>
    </dgm:pt>
    <dgm:pt modelId="{001716E4-6346-4050-97F2-569A828001C6}" type="pres">
      <dgm:prSet presAssocID="{3CD21E00-BB82-4F3A-8881-DDD14F09E94F}" presName="node" presStyleLbl="node1" presStyleIdx="2" presStyleCnt="3">
        <dgm:presLayoutVars>
          <dgm:bulletEnabled val="1"/>
        </dgm:presLayoutVars>
      </dgm:prSet>
      <dgm:spPr/>
    </dgm:pt>
  </dgm:ptLst>
  <dgm:cxnLst>
    <dgm:cxn modelId="{4B18820F-5EC7-403B-B562-8755A4E4C7E1}" type="presOf" srcId="{92543E23-57D0-46A4-974C-4D7ED97FB4AF}" destId="{2AE12A49-53E6-48F4-9A30-7F44F9767AFE}" srcOrd="0" destOrd="0" presId="urn:microsoft.com/office/officeart/2005/8/layout/process1"/>
    <dgm:cxn modelId="{68A44F1F-7F4E-4058-83D3-FDC1F48FF537}" type="presOf" srcId="{43747882-5EF6-4909-89EB-C6D7E9156D7E}" destId="{842AB282-A3F5-4213-8EB1-303299AD95AE}" srcOrd="0" destOrd="0" presId="urn:microsoft.com/office/officeart/2005/8/layout/process1"/>
    <dgm:cxn modelId="{B62A7767-56C0-44E9-9091-82F8DE25CBA8}" type="presOf" srcId="{92543E23-57D0-46A4-974C-4D7ED97FB4AF}" destId="{ECFF9B63-99B2-4E2E-A9A7-6BA8F1B1D146}" srcOrd="1" destOrd="0" presId="urn:microsoft.com/office/officeart/2005/8/layout/process1"/>
    <dgm:cxn modelId="{DF8C206E-4BBB-4084-B2DF-F466176B63FF}" type="presOf" srcId="{67956DFF-B1BA-4A2B-AC37-BE4861AA5ED9}" destId="{520D06E8-F481-48FF-836F-1E12E09DB63A}" srcOrd="1" destOrd="0" presId="urn:microsoft.com/office/officeart/2005/8/layout/process1"/>
    <dgm:cxn modelId="{CF1FE27D-33F7-4BEA-A2EA-F0C2CC2C4CA4}" srcId="{43747882-5EF6-4909-89EB-C6D7E9156D7E}" destId="{9FCC05BA-F07F-458B-B5F2-7DD582384D13}" srcOrd="1" destOrd="0" parTransId="{984E5306-9DFF-4AD1-B3D8-C807738990E4}" sibTransId="{67956DFF-B1BA-4A2B-AC37-BE4861AA5ED9}"/>
    <dgm:cxn modelId="{A38CB3A4-21E3-4035-B673-91F6BE443D30}" type="presOf" srcId="{67956DFF-B1BA-4A2B-AC37-BE4861AA5ED9}" destId="{B2123E52-E542-4BCC-8FAE-14C8F03783A0}" srcOrd="0" destOrd="0" presId="urn:microsoft.com/office/officeart/2005/8/layout/process1"/>
    <dgm:cxn modelId="{AFD46AA5-3424-467A-A56B-1C40640D45C6}" type="presOf" srcId="{9A3380E3-5C37-4145-B3F2-57BE75F8027E}" destId="{5C176F40-C41A-44F5-B48E-272D662FE277}" srcOrd="0" destOrd="0" presId="urn:microsoft.com/office/officeart/2005/8/layout/process1"/>
    <dgm:cxn modelId="{338CA2A9-E57A-4924-942E-B35714651610}" srcId="{43747882-5EF6-4909-89EB-C6D7E9156D7E}" destId="{3CD21E00-BB82-4F3A-8881-DDD14F09E94F}" srcOrd="2" destOrd="0" parTransId="{D784AB32-7487-4FE9-8754-A9823CA7106E}" sibTransId="{B04C8807-3B07-4622-960C-7AC9D0BA0F16}"/>
    <dgm:cxn modelId="{FFB3E9C6-9641-4719-ADBB-FA5C64E280CC}" type="presOf" srcId="{9FCC05BA-F07F-458B-B5F2-7DD582384D13}" destId="{8B00F14D-3A94-4C35-A187-4EE41241CAC2}" srcOrd="0" destOrd="0" presId="urn:microsoft.com/office/officeart/2005/8/layout/process1"/>
    <dgm:cxn modelId="{A80471DB-5000-4AC8-95FE-CF679DB20DA8}" type="presOf" srcId="{3CD21E00-BB82-4F3A-8881-DDD14F09E94F}" destId="{001716E4-6346-4050-97F2-569A828001C6}" srcOrd="0" destOrd="0" presId="urn:microsoft.com/office/officeart/2005/8/layout/process1"/>
    <dgm:cxn modelId="{15F2AFE3-FE23-4113-B850-8FF8292EF967}" srcId="{43747882-5EF6-4909-89EB-C6D7E9156D7E}" destId="{9A3380E3-5C37-4145-B3F2-57BE75F8027E}" srcOrd="0" destOrd="0" parTransId="{140DFFAE-1723-437B-B0FF-A421F2BBEB08}" sibTransId="{92543E23-57D0-46A4-974C-4D7ED97FB4AF}"/>
    <dgm:cxn modelId="{3E34A0D4-D0E3-4ACA-BE8C-57D955CDE27D}" type="presParOf" srcId="{842AB282-A3F5-4213-8EB1-303299AD95AE}" destId="{5C176F40-C41A-44F5-B48E-272D662FE277}" srcOrd="0" destOrd="0" presId="urn:microsoft.com/office/officeart/2005/8/layout/process1"/>
    <dgm:cxn modelId="{B2A2BC2C-1BE3-4C28-BD24-9887E41C0BC6}" type="presParOf" srcId="{842AB282-A3F5-4213-8EB1-303299AD95AE}" destId="{2AE12A49-53E6-48F4-9A30-7F44F9767AFE}" srcOrd="1" destOrd="0" presId="urn:microsoft.com/office/officeart/2005/8/layout/process1"/>
    <dgm:cxn modelId="{B519B9F6-DC82-4D52-9DEF-FB2AA0D88DB4}" type="presParOf" srcId="{2AE12A49-53E6-48F4-9A30-7F44F9767AFE}" destId="{ECFF9B63-99B2-4E2E-A9A7-6BA8F1B1D146}" srcOrd="0" destOrd="0" presId="urn:microsoft.com/office/officeart/2005/8/layout/process1"/>
    <dgm:cxn modelId="{77C2013A-A296-4CC1-B948-739AA0312683}" type="presParOf" srcId="{842AB282-A3F5-4213-8EB1-303299AD95AE}" destId="{8B00F14D-3A94-4C35-A187-4EE41241CAC2}" srcOrd="2" destOrd="0" presId="urn:microsoft.com/office/officeart/2005/8/layout/process1"/>
    <dgm:cxn modelId="{8B3ACC4C-01E3-409C-9A09-2E3AD7203BFC}" type="presParOf" srcId="{842AB282-A3F5-4213-8EB1-303299AD95AE}" destId="{B2123E52-E542-4BCC-8FAE-14C8F03783A0}" srcOrd="3" destOrd="0" presId="urn:microsoft.com/office/officeart/2005/8/layout/process1"/>
    <dgm:cxn modelId="{F7A90D64-69D7-47B5-AFB2-643BA8230DBE}" type="presParOf" srcId="{B2123E52-E542-4BCC-8FAE-14C8F03783A0}" destId="{520D06E8-F481-48FF-836F-1E12E09DB63A}" srcOrd="0" destOrd="0" presId="urn:microsoft.com/office/officeart/2005/8/layout/process1"/>
    <dgm:cxn modelId="{700F0613-6D8D-4C37-8274-A29388049324}" type="presParOf" srcId="{842AB282-A3F5-4213-8EB1-303299AD95AE}" destId="{001716E4-6346-4050-97F2-569A828001C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76F40-C41A-44F5-B48E-272D662FE277}">
      <dsp:nvSpPr>
        <dsp:cNvPr id="0" name=""/>
        <dsp:cNvSpPr/>
      </dsp:nvSpPr>
      <dsp:spPr>
        <a:xfrm>
          <a:off x="4030" y="558861"/>
          <a:ext cx="1204796" cy="722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Sheet</a:t>
          </a:r>
        </a:p>
      </dsp:txBody>
      <dsp:txXfrm>
        <a:off x="25202" y="580033"/>
        <a:ext cx="1162452" cy="680533"/>
      </dsp:txXfrm>
    </dsp:sp>
    <dsp:sp modelId="{2AE12A49-53E6-48F4-9A30-7F44F9767AFE}">
      <dsp:nvSpPr>
        <dsp:cNvPr id="0" name=""/>
        <dsp:cNvSpPr/>
      </dsp:nvSpPr>
      <dsp:spPr>
        <a:xfrm rot="21591245">
          <a:off x="1329146" y="768739"/>
          <a:ext cx="255077" cy="2987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329146" y="828594"/>
        <a:ext cx="178554" cy="179273"/>
      </dsp:txXfrm>
    </dsp:sp>
    <dsp:sp modelId="{8B00F14D-3A94-4C35-A187-4EE41241CAC2}">
      <dsp:nvSpPr>
        <dsp:cNvPr id="0" name=""/>
        <dsp:cNvSpPr/>
      </dsp:nvSpPr>
      <dsp:spPr>
        <a:xfrm>
          <a:off x="1690104" y="554567"/>
          <a:ext cx="1204796" cy="72287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BusWire</a:t>
          </a:r>
          <a:endParaRPr lang="en-GB" sz="2200" kern="1200" dirty="0"/>
        </a:p>
      </dsp:txBody>
      <dsp:txXfrm>
        <a:off x="1711276" y="575739"/>
        <a:ext cx="1162452" cy="680533"/>
      </dsp:txXfrm>
    </dsp:sp>
    <dsp:sp modelId="{B2123E52-E542-4BCC-8FAE-14C8F03783A0}">
      <dsp:nvSpPr>
        <dsp:cNvPr id="0" name=""/>
        <dsp:cNvSpPr/>
      </dsp:nvSpPr>
      <dsp:spPr>
        <a:xfrm rot="8748">
          <a:off x="3015540" y="768776"/>
          <a:ext cx="255757" cy="2987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015540" y="828436"/>
        <a:ext cx="179030" cy="179273"/>
      </dsp:txXfrm>
    </dsp:sp>
    <dsp:sp modelId="{001716E4-6346-4050-97F2-569A828001C6}">
      <dsp:nvSpPr>
        <dsp:cNvPr id="0" name=""/>
        <dsp:cNvSpPr/>
      </dsp:nvSpPr>
      <dsp:spPr>
        <a:xfrm>
          <a:off x="3377460" y="558861"/>
          <a:ext cx="1204796" cy="7228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Symbol</a:t>
          </a:r>
        </a:p>
      </dsp:txBody>
      <dsp:txXfrm>
        <a:off x="3398632" y="580033"/>
        <a:ext cx="1162452" cy="680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D5B8-7E55-4CB5-9C4F-D2F67DA7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B383-8906-4699-80CB-E3DC24FE2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0660-5044-41F8-B224-534C610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9D17-208A-4EB2-903D-B6478B51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A148-EE61-4EED-9FF9-838239FD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CCCE-2C7F-49E5-AE5F-04742320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B1819-9958-43A4-AD4D-B7B223940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4152-A685-417D-AC05-E319D989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77E9-E9E3-402D-B497-A761D4D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2205-74EC-4135-B525-E6D78268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E4EF2-31A5-455D-8AE4-BFA5AB8E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3A1F4-AF6B-4DB9-A139-FBD68DE0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8895-DC25-49E9-B2C4-B2CADD03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68F3-A34B-40FE-ACC9-12CE746B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FAA9-0229-4268-A14B-AA31F8A3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CDDC-C29D-459E-990B-498586CB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353B-DF3D-492B-8833-6DB6CAA1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6051-77CD-4E2F-857B-4A55C173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BF2C-BC8A-43F0-9EC7-1FA09D7D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1AA9-14AA-483A-A6FC-688060D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42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E111-D013-4528-AF9F-E91D0D0E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8EDA3-F74D-48F4-9D1B-A5306B66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CE91-E4D7-4A68-B626-5ABE4CB1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6098-1E40-434D-8E09-18577F04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BA7C-8536-42C8-B773-BCAB5077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7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5D0E-1AA8-41F1-8958-DF8FDA4E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CB85-0603-4889-8042-7C24A2D9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AFF17-3138-4C7B-9002-41616F62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CCFF-C8B3-460C-8D20-65B37D1C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E4B6-D12F-4A4C-AD4E-7418B630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348A3-58B0-4DA4-A4C9-7497FD77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5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DAEE-BD2B-4946-8EF4-F3992284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A0CC-B58C-4889-8ECB-4166EB190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C22C6-B270-44CD-A24E-F8F48A82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D298-08ED-43D5-86C2-6F526043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465C-CBD9-47CE-AB92-45692AD62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23AF6-8764-406F-99DE-57B96D65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ACAD0-4D64-41FC-80AC-F1F7E3CE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890D3-E6FC-4D2A-A567-0A92B88A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6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E91C-8BA7-4C51-B37A-1C479CAC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F3FDB-EA4C-4964-823E-ED92E72A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AAF5C-24CB-45C8-ACB4-71A11F9C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E8F7F-1521-4D79-91F6-9BCA2441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0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B570C-4F4A-41FF-BD4B-E824E15E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252E-2256-4E1C-831B-10D87B3B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4B473-8500-48C7-A080-8998ED3D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8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148F-DE7D-49E6-9CA8-8BDB52C7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F468-4D65-484B-B6D3-06B2BD7BB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97FD9-2CDD-4729-A27E-5A6BA2774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90EE7-3E06-4387-83D8-D9949B0C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337D5-2673-40AF-8EAA-6499D8C7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0D62-7E22-450D-B36E-11F8C16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1C25-BDE1-4772-83C5-A2AF0740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C7D11-1D68-4151-B981-4F305853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A95DC-9A4A-4B17-A589-CFC904FE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652D-A199-4253-ADE2-CE50D04C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5EA2B-8826-4867-A77A-901E131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0165-5559-4232-B3D3-4B7943BC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2FDDC-87B9-4E97-8480-0EC90BA2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0261-9951-4EA7-A70D-7070CEA8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3B4-5E38-429B-A32E-C818515CB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82CD-CC23-4025-A923-D27A4A922DD7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5630-5065-41C9-A4DB-F34B5B694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B69E-D3E2-41FA-84E4-8C3BA1205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541D-F8C9-4F03-A190-BBB2C125B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5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4A875BE1-1E5E-4AFA-8A52-A960E89FC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3278"/>
          <a:stretch/>
        </p:blipFill>
        <p:spPr>
          <a:xfrm>
            <a:off x="4283902" y="10"/>
            <a:ext cx="7908098" cy="729471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81757-FADC-435F-9B6B-8965398A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Project Skeleton Code Introduction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22DBF-7028-43BB-B058-8B695308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>
                <a:solidFill>
                  <a:schemeClr val="bg1"/>
                </a:solidFill>
              </a:rPr>
              <a:t>Prerequisites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A4D2-4BAB-46E7-ACB0-286739E1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SVG </a:t>
            </a:r>
            <a:r>
              <a:rPr lang="en-GB" sz="2000" dirty="0" err="1">
                <a:solidFill>
                  <a:schemeClr val="bg1"/>
                </a:solidFill>
              </a:rPr>
              <a:t>Elmish</a:t>
            </a:r>
            <a:r>
              <a:rPr lang="en-GB" sz="2000" dirty="0">
                <a:solidFill>
                  <a:schemeClr val="bg1"/>
                </a:solidFill>
              </a:rPr>
              <a:t> Demo Video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Issie</a:t>
            </a:r>
            <a:r>
              <a:rPr lang="en-GB" sz="2000" dirty="0">
                <a:solidFill>
                  <a:schemeClr val="bg1"/>
                </a:solidFill>
              </a:rPr>
              <a:t> Draw2D Video</a:t>
            </a:r>
          </a:p>
          <a:p>
            <a:r>
              <a:rPr lang="en-GB" sz="2000" dirty="0">
                <a:solidFill>
                  <a:schemeClr val="bg1"/>
                </a:solidFill>
              </a:rPr>
              <a:t>Tick3</a:t>
            </a:r>
          </a:p>
          <a:p>
            <a:pPr lvl="1"/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7E01083-E8CA-48C4-9EEE-053434F85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" r="41896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BA85-FCBF-46DB-B5A8-891EF158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Code structure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25F838-2582-4D8F-ACB8-64CB30E7B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705933"/>
              </p:ext>
            </p:extLst>
          </p:nvPr>
        </p:nvGraphicFramePr>
        <p:xfrm>
          <a:off x="898525" y="1909764"/>
          <a:ext cx="4586288" cy="184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E3B022-EC53-43FA-872C-AC2CC9567E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139" r="20706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6741B6-8FB6-496F-B62D-0484BA30E796}"/>
              </a:ext>
            </a:extLst>
          </p:cNvPr>
          <p:cNvSpPr/>
          <p:nvPr/>
        </p:nvSpPr>
        <p:spPr>
          <a:xfrm>
            <a:off x="982639" y="4387755"/>
            <a:ext cx="1637731" cy="111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7D219-43D8-44E8-8992-9EDFAC2B559F}"/>
              </a:ext>
            </a:extLst>
          </p:cNvPr>
          <p:cNvSpPr/>
          <p:nvPr/>
        </p:nvSpPr>
        <p:spPr>
          <a:xfrm>
            <a:off x="1229293" y="4650723"/>
            <a:ext cx="1102124" cy="629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DF9A04-726D-4FD3-B4B1-A36AEAD6AF1C}"/>
              </a:ext>
            </a:extLst>
          </p:cNvPr>
          <p:cNvSpPr/>
          <p:nvPr/>
        </p:nvSpPr>
        <p:spPr>
          <a:xfrm>
            <a:off x="1489685" y="4832392"/>
            <a:ext cx="490506" cy="284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C0603-638A-4718-B461-97CE3E413782}"/>
              </a:ext>
            </a:extLst>
          </p:cNvPr>
          <p:cNvSpPr txBox="1"/>
          <p:nvPr/>
        </p:nvSpPr>
        <p:spPr>
          <a:xfrm>
            <a:off x="1498765" y="397672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Msg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A5102-1B18-4D8B-8D5A-7D9F4B78FF60}"/>
              </a:ext>
            </a:extLst>
          </p:cNvPr>
          <p:cNvSpPr/>
          <p:nvPr/>
        </p:nvSpPr>
        <p:spPr>
          <a:xfrm>
            <a:off x="3372057" y="4387755"/>
            <a:ext cx="1637731" cy="111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D0CA41-EB4F-451D-889D-AD2C45E2FFCE}"/>
              </a:ext>
            </a:extLst>
          </p:cNvPr>
          <p:cNvSpPr/>
          <p:nvPr/>
        </p:nvSpPr>
        <p:spPr>
          <a:xfrm>
            <a:off x="3618711" y="4650723"/>
            <a:ext cx="1102124" cy="629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CD1FF-E4CB-45EE-B227-8E0457C779BB}"/>
              </a:ext>
            </a:extLst>
          </p:cNvPr>
          <p:cNvSpPr/>
          <p:nvPr/>
        </p:nvSpPr>
        <p:spPr>
          <a:xfrm>
            <a:off x="3879103" y="4832392"/>
            <a:ext cx="490506" cy="284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87F77-5584-4A71-AEF0-338744CE15AE}"/>
              </a:ext>
            </a:extLst>
          </p:cNvPr>
          <p:cNvSpPr txBox="1"/>
          <p:nvPr/>
        </p:nvSpPr>
        <p:spPr>
          <a:xfrm>
            <a:off x="3772869" y="400228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4917CF-4322-4461-BF87-63E7F9DCCE81}"/>
              </a:ext>
            </a:extLst>
          </p:cNvPr>
          <p:cNvSpPr txBox="1"/>
          <p:nvPr/>
        </p:nvSpPr>
        <p:spPr>
          <a:xfrm flipH="1">
            <a:off x="2130540" y="3681299"/>
            <a:ext cx="20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Elmish</a:t>
            </a:r>
            <a:r>
              <a:rPr lang="en-GB" sz="2400" dirty="0">
                <a:solidFill>
                  <a:schemeClr val="bg1"/>
                </a:solidFill>
              </a:rPr>
              <a:t> 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CFF3D-1917-4841-8CFA-23CB37CED4CA}"/>
              </a:ext>
            </a:extLst>
          </p:cNvPr>
          <p:cNvSpPr txBox="1"/>
          <p:nvPr/>
        </p:nvSpPr>
        <p:spPr>
          <a:xfrm flipH="1">
            <a:off x="2325573" y="1829238"/>
            <a:ext cx="20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F# modules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50374-126A-4F37-A324-65A710B5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8000">
                <a:solidFill>
                  <a:schemeClr val="bg1"/>
                </a:solidFill>
              </a:rPr>
              <a:t>Is this structure best?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6D47-62D0-48E2-83BD-3FBE3DA9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This structure restricts messages and hence </a:t>
            </a:r>
            <a:r>
              <a:rPr lang="en-GB" sz="2000" i="1" dirty="0">
                <a:solidFill>
                  <a:schemeClr val="bg1"/>
                </a:solidFill>
              </a:rPr>
              <a:t>who</a:t>
            </a:r>
            <a:r>
              <a:rPr lang="en-GB" sz="2000" dirty="0">
                <a:solidFill>
                  <a:schemeClr val="bg1"/>
                </a:solidFill>
              </a:rPr>
              <a:t> can change </a:t>
            </a:r>
            <a:r>
              <a:rPr lang="en-GB" sz="2000" i="1" dirty="0">
                <a:solidFill>
                  <a:schemeClr val="bg1"/>
                </a:solidFill>
              </a:rPr>
              <a:t>what</a:t>
            </a:r>
          </a:p>
          <a:p>
            <a:r>
              <a:rPr lang="en-GB" sz="2000" dirty="0">
                <a:solidFill>
                  <a:schemeClr val="bg1"/>
                </a:solidFill>
              </a:rPr>
              <a:t>Each module has its own update function which processes the module's messages and changes the module's model without reference to any higher-level module model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Could have all of model accessible for update by all modules</a:t>
            </a:r>
          </a:p>
        </p:txBody>
      </p:sp>
    </p:spTree>
    <p:extLst>
      <p:ext uri="{BB962C8B-B14F-4D97-AF65-F5344CB8AC3E}">
        <p14:creationId xmlns:p14="http://schemas.microsoft.com/office/powerpoint/2010/main" val="22149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71C65-8587-4A0B-89B4-90E5E622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GB" sz="3700" dirty="0">
                <a:solidFill>
                  <a:srgbClr val="FFFFFF"/>
                </a:solidFill>
              </a:rPr>
              <a:t>Walkthrough: things in skeleton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2EAA-BC0D-4160-B920-8C7463AC5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/>
              <a:t>Current Skeleton</a:t>
            </a:r>
          </a:p>
          <a:p>
            <a:r>
              <a:rPr lang="en-GB" sz="2000" b="1" dirty="0"/>
              <a:t>Symbol</a:t>
            </a:r>
            <a:r>
              <a:rPr lang="en-GB" sz="2000" dirty="0"/>
              <a:t> adds &amp; deletes event listeners for mouse up mouse down</a:t>
            </a:r>
          </a:p>
          <a:p>
            <a:r>
              <a:rPr lang="en-GB" sz="2000" b="1" dirty="0"/>
              <a:t>Symbol</a:t>
            </a:r>
            <a:r>
              <a:rPr lang="en-GB" sz="2000" dirty="0"/>
              <a:t> implements drag messages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05F6-0EC2-4159-BEBE-961B8632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/>
              <a:t>Better</a:t>
            </a:r>
          </a:p>
          <a:p>
            <a:r>
              <a:rPr lang="en-GB" sz="2000" dirty="0"/>
              <a:t>Mouse events are detected at top level directly and turned into messages</a:t>
            </a:r>
          </a:p>
          <a:p>
            <a:r>
              <a:rPr lang="en-GB" sz="2000" dirty="0"/>
              <a:t>Drag messages are implemented in </a:t>
            </a:r>
            <a:r>
              <a:rPr lang="en-GB" sz="2000" b="1" dirty="0"/>
              <a:t>Sheet</a:t>
            </a:r>
            <a:r>
              <a:rPr lang="en-GB" sz="2000" dirty="0"/>
              <a:t> from top-level mouse messages</a:t>
            </a:r>
          </a:p>
          <a:p>
            <a:r>
              <a:rPr lang="en-GB" sz="2000" b="1" dirty="0"/>
              <a:t>Sheet</a:t>
            </a:r>
            <a:r>
              <a:rPr lang="en-GB" sz="2000" dirty="0"/>
              <a:t> does bounding box calculations to determine which symbol or wire a mouse-click applies to when initiating drag</a:t>
            </a:r>
          </a:p>
          <a:p>
            <a:r>
              <a:rPr lang="en-GB" sz="2000" b="1" dirty="0"/>
              <a:t>Sheet</a:t>
            </a:r>
            <a:r>
              <a:rPr lang="en-GB" sz="2000" dirty="0"/>
              <a:t>, not </a:t>
            </a:r>
            <a:r>
              <a:rPr lang="en-GB" sz="2000" b="1" dirty="0"/>
              <a:t>Symbol</a:t>
            </a:r>
            <a:r>
              <a:rPr lang="en-GB" sz="2000" dirty="0"/>
              <a:t>, works out symbol or wire movement increment</a:t>
            </a:r>
          </a:p>
        </p:txBody>
      </p:sp>
    </p:spTree>
    <p:extLst>
      <p:ext uri="{BB962C8B-B14F-4D97-AF65-F5344CB8AC3E}">
        <p14:creationId xmlns:p14="http://schemas.microsoft.com/office/powerpoint/2010/main" val="5847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Skeleton Code Introduction</vt:lpstr>
      <vt:lpstr>Prerequisites</vt:lpstr>
      <vt:lpstr>Code structure</vt:lpstr>
      <vt:lpstr>Is this structure best?</vt:lpstr>
      <vt:lpstr>Walkthrough: things in skeleton to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Skeleton Code Introduction</dc:title>
  <dc:creator>Thomas Clarke</dc:creator>
  <cp:lastModifiedBy>Thomas Clarke</cp:lastModifiedBy>
  <cp:revision>2</cp:revision>
  <dcterms:created xsi:type="dcterms:W3CDTF">2020-12-30T18:53:47Z</dcterms:created>
  <dcterms:modified xsi:type="dcterms:W3CDTF">2020-12-30T19:00:09Z</dcterms:modified>
</cp:coreProperties>
</file>