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3F7F84-4D85-46C9-B450-161CFAB02F43}"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1A835-6C2A-4A1B-9B7F-966B9E3D5B80}" type="slidenum">
              <a:rPr lang="en-US" smtClean="0"/>
              <a:t>‹#›</a:t>
            </a:fld>
            <a:endParaRPr lang="en-US"/>
          </a:p>
        </p:txBody>
      </p:sp>
    </p:spTree>
    <p:extLst>
      <p:ext uri="{BB962C8B-B14F-4D97-AF65-F5344CB8AC3E}">
        <p14:creationId xmlns:p14="http://schemas.microsoft.com/office/powerpoint/2010/main" val="1275088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3F7F84-4D85-46C9-B450-161CFAB02F43}"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1A835-6C2A-4A1B-9B7F-966B9E3D5B80}" type="slidenum">
              <a:rPr lang="en-US" smtClean="0"/>
              <a:t>‹#›</a:t>
            </a:fld>
            <a:endParaRPr lang="en-US"/>
          </a:p>
        </p:txBody>
      </p:sp>
    </p:spTree>
    <p:extLst>
      <p:ext uri="{BB962C8B-B14F-4D97-AF65-F5344CB8AC3E}">
        <p14:creationId xmlns:p14="http://schemas.microsoft.com/office/powerpoint/2010/main" val="1727878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3F7F84-4D85-46C9-B450-161CFAB02F43}"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1A835-6C2A-4A1B-9B7F-966B9E3D5B80}" type="slidenum">
              <a:rPr lang="en-US" smtClean="0"/>
              <a:t>‹#›</a:t>
            </a:fld>
            <a:endParaRPr lang="en-US"/>
          </a:p>
        </p:txBody>
      </p:sp>
    </p:spTree>
    <p:extLst>
      <p:ext uri="{BB962C8B-B14F-4D97-AF65-F5344CB8AC3E}">
        <p14:creationId xmlns:p14="http://schemas.microsoft.com/office/powerpoint/2010/main" val="262791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3F7F84-4D85-46C9-B450-161CFAB02F43}"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1A835-6C2A-4A1B-9B7F-966B9E3D5B80}" type="slidenum">
              <a:rPr lang="en-US" smtClean="0"/>
              <a:t>‹#›</a:t>
            </a:fld>
            <a:endParaRPr lang="en-US"/>
          </a:p>
        </p:txBody>
      </p:sp>
    </p:spTree>
    <p:extLst>
      <p:ext uri="{BB962C8B-B14F-4D97-AF65-F5344CB8AC3E}">
        <p14:creationId xmlns:p14="http://schemas.microsoft.com/office/powerpoint/2010/main" val="689877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83F7F84-4D85-46C9-B450-161CFAB02F43}"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1A835-6C2A-4A1B-9B7F-966B9E3D5B80}" type="slidenum">
              <a:rPr lang="en-US" smtClean="0"/>
              <a:t>‹#›</a:t>
            </a:fld>
            <a:endParaRPr lang="en-US"/>
          </a:p>
        </p:txBody>
      </p:sp>
    </p:spTree>
    <p:extLst>
      <p:ext uri="{BB962C8B-B14F-4D97-AF65-F5344CB8AC3E}">
        <p14:creationId xmlns:p14="http://schemas.microsoft.com/office/powerpoint/2010/main" val="790526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3F7F84-4D85-46C9-B450-161CFAB02F43}" type="datetimeFigureOut">
              <a:rPr lang="en-US" smtClean="0"/>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1A835-6C2A-4A1B-9B7F-966B9E3D5B80}" type="slidenum">
              <a:rPr lang="en-US" smtClean="0"/>
              <a:t>‹#›</a:t>
            </a:fld>
            <a:endParaRPr lang="en-US"/>
          </a:p>
        </p:txBody>
      </p:sp>
    </p:spTree>
    <p:extLst>
      <p:ext uri="{BB962C8B-B14F-4D97-AF65-F5344CB8AC3E}">
        <p14:creationId xmlns:p14="http://schemas.microsoft.com/office/powerpoint/2010/main" val="1349401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3F7F84-4D85-46C9-B450-161CFAB02F43}" type="datetimeFigureOut">
              <a:rPr lang="en-US" smtClean="0"/>
              <a:t>10/9/2017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E1A835-6C2A-4A1B-9B7F-966B9E3D5B80}" type="slidenum">
              <a:rPr lang="en-US" smtClean="0"/>
              <a:t>‹#›</a:t>
            </a:fld>
            <a:endParaRPr lang="en-US"/>
          </a:p>
        </p:txBody>
      </p:sp>
    </p:spTree>
    <p:extLst>
      <p:ext uri="{BB962C8B-B14F-4D97-AF65-F5344CB8AC3E}">
        <p14:creationId xmlns:p14="http://schemas.microsoft.com/office/powerpoint/2010/main" val="2197719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3F7F84-4D85-46C9-B450-161CFAB02F43}" type="datetimeFigureOut">
              <a:rPr lang="en-US" smtClean="0"/>
              <a:t>10/9/2017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E1A835-6C2A-4A1B-9B7F-966B9E3D5B80}" type="slidenum">
              <a:rPr lang="en-US" smtClean="0"/>
              <a:t>‹#›</a:t>
            </a:fld>
            <a:endParaRPr lang="en-US"/>
          </a:p>
        </p:txBody>
      </p:sp>
    </p:spTree>
    <p:extLst>
      <p:ext uri="{BB962C8B-B14F-4D97-AF65-F5344CB8AC3E}">
        <p14:creationId xmlns:p14="http://schemas.microsoft.com/office/powerpoint/2010/main" val="570134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3F7F84-4D85-46C9-B450-161CFAB02F43}" type="datetimeFigureOut">
              <a:rPr lang="en-US" smtClean="0"/>
              <a:t>10/9/2017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E1A835-6C2A-4A1B-9B7F-966B9E3D5B80}" type="slidenum">
              <a:rPr lang="en-US" smtClean="0"/>
              <a:t>‹#›</a:t>
            </a:fld>
            <a:endParaRPr lang="en-US"/>
          </a:p>
        </p:txBody>
      </p:sp>
    </p:spTree>
    <p:extLst>
      <p:ext uri="{BB962C8B-B14F-4D97-AF65-F5344CB8AC3E}">
        <p14:creationId xmlns:p14="http://schemas.microsoft.com/office/powerpoint/2010/main" val="1551220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83F7F84-4D85-46C9-B450-161CFAB02F43}" type="datetimeFigureOut">
              <a:rPr lang="en-US" smtClean="0"/>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1A835-6C2A-4A1B-9B7F-966B9E3D5B80}" type="slidenum">
              <a:rPr lang="en-US" smtClean="0"/>
              <a:t>‹#›</a:t>
            </a:fld>
            <a:endParaRPr lang="en-US"/>
          </a:p>
        </p:txBody>
      </p:sp>
    </p:spTree>
    <p:extLst>
      <p:ext uri="{BB962C8B-B14F-4D97-AF65-F5344CB8AC3E}">
        <p14:creationId xmlns:p14="http://schemas.microsoft.com/office/powerpoint/2010/main" val="12060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83F7F84-4D85-46C9-B450-161CFAB02F43}" type="datetimeFigureOut">
              <a:rPr lang="en-US" smtClean="0"/>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1A835-6C2A-4A1B-9B7F-966B9E3D5B80}" type="slidenum">
              <a:rPr lang="en-US" smtClean="0"/>
              <a:t>‹#›</a:t>
            </a:fld>
            <a:endParaRPr lang="en-US"/>
          </a:p>
        </p:txBody>
      </p:sp>
    </p:spTree>
    <p:extLst>
      <p:ext uri="{BB962C8B-B14F-4D97-AF65-F5344CB8AC3E}">
        <p14:creationId xmlns:p14="http://schemas.microsoft.com/office/powerpoint/2010/main" val="2175208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3F7F84-4D85-46C9-B450-161CFAB02F43}" type="datetimeFigureOut">
              <a:rPr lang="en-US" smtClean="0"/>
              <a:t>10/9/2017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E1A835-6C2A-4A1B-9B7F-966B9E3D5B80}" type="slidenum">
              <a:rPr lang="en-US" smtClean="0"/>
              <a:t>‹#›</a:t>
            </a:fld>
            <a:endParaRPr lang="en-US"/>
          </a:p>
        </p:txBody>
      </p:sp>
    </p:spTree>
    <p:extLst>
      <p:ext uri="{BB962C8B-B14F-4D97-AF65-F5344CB8AC3E}">
        <p14:creationId xmlns:p14="http://schemas.microsoft.com/office/powerpoint/2010/main" val="42882813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Lossless Data </a:t>
            </a:r>
            <a:r>
              <a:rPr lang="en-US" smtClean="0"/>
              <a:t>Compression Software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81462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4. Cost </a:t>
            </a:r>
            <a:r>
              <a:rPr lang="en-US" dirty="0"/>
              <a:t>Management </a:t>
            </a:r>
            <a:endParaRPr lang="en-US" dirty="0" smtClean="0"/>
          </a:p>
          <a:p>
            <a:pPr lvl="0"/>
            <a:r>
              <a:rPr lang="en-US" dirty="0"/>
              <a:t>Cost Estimating, Budgeting and control </a:t>
            </a:r>
          </a:p>
          <a:p>
            <a:r>
              <a:rPr lang="en-US" dirty="0"/>
              <a:t>There’s no cost of manufacture of this project, because we only need to install software to develop this. </a:t>
            </a:r>
          </a:p>
          <a:p>
            <a:pPr lvl="0"/>
            <a:r>
              <a:rPr lang="en-US" dirty="0"/>
              <a:t>Resources Planning </a:t>
            </a:r>
          </a:p>
          <a:p>
            <a:r>
              <a:rPr lang="en-US" dirty="0"/>
              <a:t>Because we don’t have need any cost for this project, maybe we just spend for transportation costs in the need of meet with others. </a:t>
            </a:r>
          </a:p>
          <a:p>
            <a:endParaRPr lang="en-US" dirty="0"/>
          </a:p>
        </p:txBody>
      </p:sp>
    </p:spTree>
    <p:extLst>
      <p:ext uri="{BB962C8B-B14F-4D97-AF65-F5344CB8AC3E}">
        <p14:creationId xmlns:p14="http://schemas.microsoft.com/office/powerpoint/2010/main" val="803095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5. </a:t>
            </a:r>
            <a:r>
              <a:rPr lang="en-US" dirty="0"/>
              <a:t>Quality Management </a:t>
            </a:r>
          </a:p>
          <a:p>
            <a:pPr lvl="0"/>
            <a:r>
              <a:rPr lang="en-US" dirty="0"/>
              <a:t>Quality Planning </a:t>
            </a:r>
            <a:r>
              <a:rPr lang="en-US" dirty="0" smtClean="0"/>
              <a:t>= </a:t>
            </a:r>
            <a:endParaRPr lang="en-US" dirty="0"/>
          </a:p>
          <a:p>
            <a:pPr lvl="0"/>
            <a:r>
              <a:rPr lang="en-US" dirty="0" smtClean="0"/>
              <a:t>Easy </a:t>
            </a:r>
            <a:r>
              <a:rPr lang="en-US" dirty="0"/>
              <a:t>to use</a:t>
            </a:r>
          </a:p>
          <a:p>
            <a:pPr lvl="0"/>
            <a:r>
              <a:rPr lang="en-US" dirty="0"/>
              <a:t>Can compress file efficiently</a:t>
            </a:r>
          </a:p>
          <a:p>
            <a:pPr lvl="0"/>
            <a:r>
              <a:rPr lang="en-US" dirty="0"/>
              <a:t>Simple manual</a:t>
            </a:r>
          </a:p>
          <a:p>
            <a:pPr lvl="0"/>
            <a:r>
              <a:rPr lang="en-US" dirty="0"/>
              <a:t>Simple algorithm explanation</a:t>
            </a:r>
          </a:p>
          <a:p>
            <a:endParaRPr lang="en-US" dirty="0"/>
          </a:p>
        </p:txBody>
      </p:sp>
    </p:spTree>
    <p:extLst>
      <p:ext uri="{BB962C8B-B14F-4D97-AF65-F5344CB8AC3E}">
        <p14:creationId xmlns:p14="http://schemas.microsoft.com/office/powerpoint/2010/main" val="1027411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6. </a:t>
            </a:r>
            <a:r>
              <a:rPr lang="en-US" dirty="0"/>
              <a:t>Risk Management </a:t>
            </a:r>
            <a:endParaRPr lang="en-US" dirty="0" smtClean="0"/>
          </a:p>
          <a:p>
            <a:r>
              <a:rPr lang="en-US" dirty="0"/>
              <a:t>Risk Identification </a:t>
            </a:r>
            <a:r>
              <a:rPr lang="en-US" dirty="0" smtClean="0"/>
              <a:t>=</a:t>
            </a:r>
            <a:endParaRPr lang="en-US" dirty="0"/>
          </a:p>
          <a:p>
            <a:pPr lvl="0"/>
            <a:r>
              <a:rPr lang="en-US" dirty="0" smtClean="0"/>
              <a:t>Programming </a:t>
            </a:r>
            <a:r>
              <a:rPr lang="en-US" dirty="0"/>
              <a:t>skill, medium or higher is needed</a:t>
            </a:r>
          </a:p>
          <a:p>
            <a:pPr lvl="0"/>
            <a:r>
              <a:rPr lang="en-US" dirty="0"/>
              <a:t>Low design</a:t>
            </a:r>
          </a:p>
          <a:p>
            <a:pPr lvl="0"/>
            <a:r>
              <a:rPr lang="en-US" dirty="0"/>
              <a:t>Time shortage high</a:t>
            </a:r>
          </a:p>
          <a:p>
            <a:pPr lvl="0"/>
            <a:r>
              <a:rPr lang="en-US" dirty="0"/>
              <a:t>Satisfaction  </a:t>
            </a:r>
            <a:r>
              <a:rPr lang="en-US" dirty="0" smtClean="0"/>
              <a:t>medium</a:t>
            </a:r>
            <a:endParaRPr lang="en-US" dirty="0"/>
          </a:p>
          <a:p>
            <a:pPr marL="0" indent="0">
              <a:buNone/>
            </a:pPr>
            <a:endParaRPr lang="en-US" dirty="0"/>
          </a:p>
        </p:txBody>
      </p:sp>
    </p:spTree>
    <p:extLst>
      <p:ext uri="{BB962C8B-B14F-4D97-AF65-F5344CB8AC3E}">
        <p14:creationId xmlns:p14="http://schemas.microsoft.com/office/powerpoint/2010/main" val="866073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781773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a:t>
            </a:r>
            <a:endParaRPr lang="en-US" dirty="0"/>
          </a:p>
        </p:txBody>
      </p:sp>
      <p:sp>
        <p:nvSpPr>
          <p:cNvPr id="3" name="Content Placeholder 2"/>
          <p:cNvSpPr>
            <a:spLocks noGrp="1"/>
          </p:cNvSpPr>
          <p:nvPr>
            <p:ph idx="1"/>
          </p:nvPr>
        </p:nvSpPr>
        <p:spPr/>
        <p:txBody>
          <a:bodyPr/>
          <a:lstStyle/>
          <a:p>
            <a:r>
              <a:rPr lang="en-US" dirty="0" smtClean="0"/>
              <a:t>1. General Purpose</a:t>
            </a:r>
          </a:p>
          <a:p>
            <a:r>
              <a:rPr lang="en-US" dirty="0" smtClean="0"/>
              <a:t>Why data compression is important?</a:t>
            </a:r>
          </a:p>
          <a:p>
            <a:endParaRPr lang="en-US" dirty="0"/>
          </a:p>
        </p:txBody>
      </p:sp>
    </p:spTree>
    <p:extLst>
      <p:ext uri="{BB962C8B-B14F-4D97-AF65-F5344CB8AC3E}">
        <p14:creationId xmlns:p14="http://schemas.microsoft.com/office/powerpoint/2010/main" val="50901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2. Function</a:t>
            </a:r>
          </a:p>
          <a:p>
            <a:pPr lvl="0"/>
            <a:r>
              <a:rPr lang="en-US" dirty="0"/>
              <a:t>Archiving and compressing multiple files into one package file</a:t>
            </a:r>
          </a:p>
          <a:p>
            <a:pPr lvl="0"/>
            <a:r>
              <a:rPr lang="en-US" dirty="0"/>
              <a:t>Reducing storage burden by reducing packaged file size through compression methods</a:t>
            </a:r>
          </a:p>
          <a:p>
            <a:pPr lvl="0"/>
            <a:r>
              <a:rPr lang="en-US" dirty="0"/>
              <a:t>Increasing security level of data</a:t>
            </a:r>
          </a:p>
          <a:p>
            <a:endParaRPr lang="en-US" dirty="0"/>
          </a:p>
        </p:txBody>
      </p:sp>
    </p:spTree>
    <p:extLst>
      <p:ext uri="{BB962C8B-B14F-4D97-AF65-F5344CB8AC3E}">
        <p14:creationId xmlns:p14="http://schemas.microsoft.com/office/powerpoint/2010/main" val="2208105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3. Tools</a:t>
            </a:r>
          </a:p>
          <a:p>
            <a:r>
              <a:rPr lang="en-US" dirty="0"/>
              <a:t>- C++ programming language</a:t>
            </a:r>
          </a:p>
          <a:p>
            <a:r>
              <a:rPr lang="en-US" dirty="0"/>
              <a:t>- GNU Compiler, GCC</a:t>
            </a:r>
          </a:p>
          <a:p>
            <a:r>
              <a:rPr lang="en-US" dirty="0"/>
              <a:t>- </a:t>
            </a:r>
            <a:r>
              <a:rPr lang="en-US" dirty="0" err="1"/>
              <a:t>Github</a:t>
            </a:r>
            <a:endParaRPr lang="en-US" dirty="0"/>
          </a:p>
          <a:p>
            <a:r>
              <a:rPr lang="en-US" dirty="0"/>
              <a:t>- TASM/Emu8086</a:t>
            </a:r>
          </a:p>
          <a:p>
            <a:endParaRPr lang="en-US" dirty="0"/>
          </a:p>
        </p:txBody>
      </p:sp>
    </p:spTree>
    <p:extLst>
      <p:ext uri="{BB962C8B-B14F-4D97-AF65-F5344CB8AC3E}">
        <p14:creationId xmlns:p14="http://schemas.microsoft.com/office/powerpoint/2010/main" val="4167474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4. Hardware</a:t>
            </a:r>
          </a:p>
          <a:p>
            <a:pPr lvl="0"/>
            <a:r>
              <a:rPr lang="en-US" dirty="0"/>
              <a:t>PC</a:t>
            </a:r>
          </a:p>
          <a:p>
            <a:r>
              <a:rPr lang="en-US" dirty="0"/>
              <a:t>The target of this project is to archive and compress one or multiple files, so the main tool for this project is a PC. </a:t>
            </a:r>
          </a:p>
          <a:p>
            <a:pPr lvl="0"/>
            <a:r>
              <a:rPr lang="en-US" dirty="0"/>
              <a:t>Storage Unit</a:t>
            </a:r>
          </a:p>
          <a:p>
            <a:r>
              <a:rPr lang="en-US" dirty="0"/>
              <a:t>The main function of this software is to maximize efficiency of storage unit by compressing large file(s) into smaller size archive file. </a:t>
            </a:r>
          </a:p>
          <a:p>
            <a:endParaRPr lang="en-US" dirty="0"/>
          </a:p>
        </p:txBody>
      </p:sp>
    </p:spTree>
    <p:extLst>
      <p:ext uri="{BB962C8B-B14F-4D97-AF65-F5344CB8AC3E}">
        <p14:creationId xmlns:p14="http://schemas.microsoft.com/office/powerpoint/2010/main" val="2231676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5. Risk Analysis</a:t>
            </a:r>
            <a:endParaRPr lang="en-US" dirty="0"/>
          </a:p>
          <a:p>
            <a:pPr lvl="0"/>
            <a:r>
              <a:rPr lang="en-US" dirty="0"/>
              <a:t>Compressed file </a:t>
            </a:r>
            <a:r>
              <a:rPr lang="en-US" dirty="0" smtClean="0"/>
              <a:t>corruption</a:t>
            </a:r>
          </a:p>
          <a:p>
            <a:pPr lvl="0"/>
            <a:endParaRPr lang="en-US" dirty="0"/>
          </a:p>
          <a:p>
            <a:pPr lvl="0"/>
            <a:r>
              <a:rPr lang="en-US" dirty="0"/>
              <a:t>Inefficient compression </a:t>
            </a:r>
            <a:r>
              <a:rPr lang="en-US" dirty="0" smtClean="0"/>
              <a:t>time</a:t>
            </a:r>
          </a:p>
          <a:p>
            <a:pPr lvl="0"/>
            <a:endParaRPr lang="en-US" dirty="0"/>
          </a:p>
          <a:p>
            <a:r>
              <a:rPr lang="en-US" dirty="0"/>
              <a:t>Bug may stop compression midway</a:t>
            </a:r>
          </a:p>
        </p:txBody>
      </p:sp>
    </p:spTree>
    <p:extLst>
      <p:ext uri="{BB962C8B-B14F-4D97-AF65-F5344CB8AC3E}">
        <p14:creationId xmlns:p14="http://schemas.microsoft.com/office/powerpoint/2010/main" val="1487614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2</a:t>
            </a:r>
            <a:endParaRPr lang="en-US" dirty="0"/>
          </a:p>
        </p:txBody>
      </p:sp>
      <p:sp>
        <p:nvSpPr>
          <p:cNvPr id="3" name="Content Placeholder 2"/>
          <p:cNvSpPr>
            <a:spLocks noGrp="1"/>
          </p:cNvSpPr>
          <p:nvPr>
            <p:ph idx="1"/>
          </p:nvPr>
        </p:nvSpPr>
        <p:spPr/>
        <p:txBody>
          <a:bodyPr>
            <a:normAutofit lnSpcReduction="10000"/>
          </a:bodyPr>
          <a:lstStyle/>
          <a:p>
            <a:r>
              <a:rPr lang="en-US" dirty="0" smtClean="0"/>
              <a:t>1. Integration </a:t>
            </a:r>
            <a:r>
              <a:rPr lang="en-US" dirty="0"/>
              <a:t>Management </a:t>
            </a:r>
            <a:endParaRPr lang="en-US" dirty="0" smtClean="0"/>
          </a:p>
          <a:p>
            <a:pPr lvl="0"/>
            <a:r>
              <a:rPr lang="en-US" dirty="0"/>
              <a:t>Project Plan Development </a:t>
            </a:r>
          </a:p>
          <a:p>
            <a:r>
              <a:rPr lang="en-US" dirty="0"/>
              <a:t>For plan development, this file compression software will provide lossless data compression and simple interface to use and execute the compression or decompression process </a:t>
            </a:r>
          </a:p>
          <a:p>
            <a:pPr lvl="0"/>
            <a:r>
              <a:rPr lang="en-US" dirty="0"/>
              <a:t>Project Plan Execution </a:t>
            </a:r>
          </a:p>
          <a:p>
            <a:r>
              <a:rPr lang="en-US" dirty="0"/>
              <a:t>To complete those plans, there are several executions that have been made just like analyze what will the projects do. In details the execution is written in time management part together with the tasks.  In order to make the application, it needs some requirement,</a:t>
            </a:r>
          </a:p>
          <a:p>
            <a:endParaRPr lang="en-US" dirty="0"/>
          </a:p>
        </p:txBody>
      </p:sp>
    </p:spTree>
    <p:extLst>
      <p:ext uri="{BB962C8B-B14F-4D97-AF65-F5344CB8AC3E}">
        <p14:creationId xmlns:p14="http://schemas.microsoft.com/office/powerpoint/2010/main" val="605032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2. Scope Management</a:t>
            </a:r>
          </a:p>
          <a:p>
            <a:pPr lvl="0"/>
            <a:endParaRPr lang="en-US" dirty="0" smtClean="0"/>
          </a:p>
          <a:p>
            <a:pPr lvl="0"/>
            <a:r>
              <a:rPr lang="en-US" dirty="0" smtClean="0"/>
              <a:t>Scope </a:t>
            </a:r>
            <a:r>
              <a:rPr lang="en-US" dirty="0"/>
              <a:t>Definition </a:t>
            </a:r>
          </a:p>
          <a:p>
            <a:r>
              <a:rPr lang="en-US" dirty="0" smtClean="0"/>
              <a:t>Project goal and definition</a:t>
            </a:r>
            <a:endParaRPr lang="en-US" dirty="0"/>
          </a:p>
          <a:p>
            <a:pPr lvl="0"/>
            <a:r>
              <a:rPr lang="en-US" dirty="0"/>
              <a:t>Scope Verification </a:t>
            </a:r>
            <a:endParaRPr lang="en-US" dirty="0" smtClean="0"/>
          </a:p>
          <a:p>
            <a:pPr lvl="0"/>
            <a:endParaRPr lang="en-US" dirty="0"/>
          </a:p>
          <a:p>
            <a:pPr lvl="0"/>
            <a:r>
              <a:rPr lang="en-US" dirty="0" smtClean="0"/>
              <a:t>SPMP </a:t>
            </a:r>
            <a:r>
              <a:rPr lang="en-US" dirty="0"/>
              <a:t>(Software Project Management Plan) </a:t>
            </a:r>
          </a:p>
          <a:p>
            <a:pPr lvl="0"/>
            <a:r>
              <a:rPr lang="en-US" dirty="0"/>
              <a:t>Design Diagram </a:t>
            </a:r>
          </a:p>
          <a:p>
            <a:pPr lvl="0"/>
            <a:r>
              <a:rPr lang="en-US" dirty="0"/>
              <a:t>Test Plan  </a:t>
            </a:r>
          </a:p>
          <a:p>
            <a:pPr lvl="0"/>
            <a:r>
              <a:rPr lang="en-US" dirty="0"/>
              <a:t>User’s Manual  </a:t>
            </a:r>
          </a:p>
          <a:p>
            <a:pPr lvl="0"/>
            <a:endParaRPr lang="en-US" dirty="0"/>
          </a:p>
        </p:txBody>
      </p:sp>
    </p:spTree>
    <p:extLst>
      <p:ext uri="{BB962C8B-B14F-4D97-AF65-F5344CB8AC3E}">
        <p14:creationId xmlns:p14="http://schemas.microsoft.com/office/powerpoint/2010/main" val="1413033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3. Time </a:t>
            </a:r>
            <a:r>
              <a:rPr lang="en-US" dirty="0"/>
              <a:t>Management </a:t>
            </a:r>
          </a:p>
        </p:txBody>
      </p:sp>
    </p:spTree>
    <p:extLst>
      <p:ext uri="{BB962C8B-B14F-4D97-AF65-F5344CB8AC3E}">
        <p14:creationId xmlns:p14="http://schemas.microsoft.com/office/powerpoint/2010/main" val="3877153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346</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Lossless Data Compression Software</vt:lpstr>
      <vt:lpstr>Chapter 1</vt:lpstr>
      <vt:lpstr>PowerPoint Presentation</vt:lpstr>
      <vt:lpstr>PowerPoint Presentation</vt:lpstr>
      <vt:lpstr>PowerPoint Presentation</vt:lpstr>
      <vt:lpstr>PowerPoint Presentation</vt:lpstr>
      <vt:lpstr>Chapter 2</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 Lesmana</dc:creator>
  <cp:lastModifiedBy>Ari Lesmana</cp:lastModifiedBy>
  <cp:revision>9</cp:revision>
  <dcterms:created xsi:type="dcterms:W3CDTF">2017-10-09T05:43:21Z</dcterms:created>
  <dcterms:modified xsi:type="dcterms:W3CDTF">2017-10-09T06:07:49Z</dcterms:modified>
</cp:coreProperties>
</file>