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5999738" cy="25199975"/>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016" autoAdjust="0"/>
    <p:restoredTop sz="94660"/>
  </p:normalViewPr>
  <p:slideViewPr>
    <p:cSldViewPr snapToGrid="0">
      <p:cViewPr>
        <p:scale>
          <a:sx n="53" d="100"/>
          <a:sy n="53" d="100"/>
        </p:scale>
        <p:origin x="167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0AD4F0-7A38-4B36-BD62-550BF8184932}" type="doc">
      <dgm:prSet loTypeId="urn:microsoft.com/office/officeart/2005/8/layout/bProcess3" loCatId="process" qsTypeId="urn:microsoft.com/office/officeart/2005/8/quickstyle/3d3" qsCatId="3D" csTypeId="urn:microsoft.com/office/officeart/2005/8/colors/colorful5" csCatId="colorful" phldr="1"/>
      <dgm:spPr/>
      <dgm:t>
        <a:bodyPr/>
        <a:lstStyle/>
        <a:p>
          <a:pPr rtl="1"/>
          <a:endParaRPr lang="he-IL"/>
        </a:p>
      </dgm:t>
    </dgm:pt>
    <dgm:pt modelId="{5F6DB8EF-070E-420A-B2CA-2530B22B210B}">
      <dgm:prSet phldrT="[טקסט]"/>
      <dgm:spPr/>
      <dgm:t>
        <a:bodyPr/>
        <a:lstStyle/>
        <a:p>
          <a:pPr rtl="1"/>
          <a:r>
            <a:rPr lang="en-US" dirty="0"/>
            <a:t>Taking a hyperspectral image</a:t>
          </a:r>
          <a:endParaRPr lang="he-IL" dirty="0"/>
        </a:p>
      </dgm:t>
    </dgm:pt>
    <dgm:pt modelId="{082886A5-0FD8-46D8-9DC9-7738099993A7}" type="parTrans" cxnId="{170CA3F8-B406-4D69-A8D5-7784AAACA60A}">
      <dgm:prSet/>
      <dgm:spPr/>
      <dgm:t>
        <a:bodyPr/>
        <a:lstStyle/>
        <a:p>
          <a:pPr rtl="1"/>
          <a:endParaRPr lang="he-IL"/>
        </a:p>
      </dgm:t>
    </dgm:pt>
    <dgm:pt modelId="{36AD0062-5C9D-492C-A622-91DD3383C2E0}" type="sibTrans" cxnId="{170CA3F8-B406-4D69-A8D5-7784AAACA60A}">
      <dgm:prSet/>
      <dgm:spPr/>
      <dgm:t>
        <a:bodyPr/>
        <a:lstStyle/>
        <a:p>
          <a:pPr rtl="1"/>
          <a:endParaRPr lang="he-IL"/>
        </a:p>
      </dgm:t>
    </dgm:pt>
    <dgm:pt modelId="{621D0F94-C14F-462F-8728-8E5D2021356E}">
      <dgm:prSet phldrT="[טקסט]"/>
      <dgm:spPr/>
      <dgm:t>
        <a:bodyPr/>
        <a:lstStyle/>
        <a:p>
          <a:pPr rtl="1"/>
          <a:r>
            <a:rPr lang="en-US" dirty="0"/>
            <a:t>Initial image processing</a:t>
          </a:r>
          <a:endParaRPr lang="he-IL" dirty="0"/>
        </a:p>
      </dgm:t>
    </dgm:pt>
    <dgm:pt modelId="{7B6D8646-6C7D-48B7-999C-3537893CF5FF}" type="parTrans" cxnId="{E5D934EA-2725-4517-BA4F-D6B55CBEC93E}">
      <dgm:prSet/>
      <dgm:spPr/>
      <dgm:t>
        <a:bodyPr/>
        <a:lstStyle/>
        <a:p>
          <a:pPr rtl="1"/>
          <a:endParaRPr lang="he-IL"/>
        </a:p>
      </dgm:t>
    </dgm:pt>
    <dgm:pt modelId="{2569E632-88A1-4C46-8593-B17474DC6E00}" type="sibTrans" cxnId="{E5D934EA-2725-4517-BA4F-D6B55CBEC93E}">
      <dgm:prSet/>
      <dgm:spPr/>
      <dgm:t>
        <a:bodyPr/>
        <a:lstStyle/>
        <a:p>
          <a:pPr rtl="1"/>
          <a:endParaRPr lang="he-IL"/>
        </a:p>
      </dgm:t>
    </dgm:pt>
    <dgm:pt modelId="{8AF38860-2264-4626-9C08-E96E52FF169B}">
      <dgm:prSet phldrT="[טקסט]"/>
      <dgm:spPr/>
      <dgm:t>
        <a:bodyPr/>
        <a:lstStyle/>
        <a:p>
          <a:pPr rtl="1"/>
          <a:r>
            <a:rPr lang="en-US" dirty="0"/>
            <a:t>Neural Network</a:t>
          </a:r>
          <a:endParaRPr lang="he-IL" dirty="0"/>
        </a:p>
      </dgm:t>
    </dgm:pt>
    <dgm:pt modelId="{820B3A60-D53C-4C99-9976-2E8D65D0A2BB}" type="parTrans" cxnId="{D053122A-AE6E-4ED2-9F29-714E6FDD6DFC}">
      <dgm:prSet/>
      <dgm:spPr/>
      <dgm:t>
        <a:bodyPr/>
        <a:lstStyle/>
        <a:p>
          <a:pPr rtl="1"/>
          <a:endParaRPr lang="he-IL"/>
        </a:p>
      </dgm:t>
    </dgm:pt>
    <dgm:pt modelId="{3675652E-D150-4862-A07D-70F2B9E0C564}" type="sibTrans" cxnId="{D053122A-AE6E-4ED2-9F29-714E6FDD6DFC}">
      <dgm:prSet/>
      <dgm:spPr/>
      <dgm:t>
        <a:bodyPr/>
        <a:lstStyle/>
        <a:p>
          <a:pPr rtl="1"/>
          <a:endParaRPr lang="he-IL"/>
        </a:p>
      </dgm:t>
    </dgm:pt>
    <dgm:pt modelId="{AE33B191-0725-43BF-9E8F-69531D717012}">
      <dgm:prSet phldrT="[טקסט]"/>
      <dgm:spPr/>
      <dgm:t>
        <a:bodyPr/>
        <a:lstStyle/>
        <a:p>
          <a:pPr rtl="1"/>
          <a:r>
            <a:rPr lang="en-US" dirty="0"/>
            <a:t>Estimation of  Mean and Covariance Matrix of the Image</a:t>
          </a:r>
          <a:endParaRPr lang="he-IL" dirty="0"/>
        </a:p>
      </dgm:t>
    </dgm:pt>
    <dgm:pt modelId="{B6D3B1B9-1E9E-4C7F-830A-C5DC61BEDFF7}" type="parTrans" cxnId="{E194D6A5-B3B7-4195-BDC8-DF22A3ACF3A3}">
      <dgm:prSet/>
      <dgm:spPr/>
      <dgm:t>
        <a:bodyPr/>
        <a:lstStyle/>
        <a:p>
          <a:pPr rtl="1"/>
          <a:endParaRPr lang="he-IL"/>
        </a:p>
      </dgm:t>
    </dgm:pt>
    <dgm:pt modelId="{532694C9-5746-4830-963E-3C3D21762DB5}" type="sibTrans" cxnId="{E194D6A5-B3B7-4195-BDC8-DF22A3ACF3A3}">
      <dgm:prSet/>
      <dgm:spPr/>
      <dgm:t>
        <a:bodyPr/>
        <a:lstStyle/>
        <a:p>
          <a:pPr rtl="1"/>
          <a:endParaRPr lang="he-IL"/>
        </a:p>
      </dgm:t>
    </dgm:pt>
    <dgm:pt modelId="{1E52684F-69C3-4035-8030-17233531603E}">
      <dgm:prSet phldrT="[טקסט]"/>
      <dgm:spPr/>
      <dgm:t>
        <a:bodyPr/>
        <a:lstStyle/>
        <a:p>
          <a:pPr rtl="1"/>
          <a:r>
            <a:rPr lang="en-US" dirty="0"/>
            <a:t>Detection algorithm</a:t>
          </a:r>
          <a:endParaRPr lang="he-IL" dirty="0"/>
        </a:p>
      </dgm:t>
    </dgm:pt>
    <dgm:pt modelId="{194DB614-6529-4AEA-9E47-F95A57F8C311}" type="parTrans" cxnId="{E323B147-4733-4204-9483-0A1D85E46982}">
      <dgm:prSet/>
      <dgm:spPr/>
      <dgm:t>
        <a:bodyPr/>
        <a:lstStyle/>
        <a:p>
          <a:pPr rtl="1"/>
          <a:endParaRPr lang="he-IL"/>
        </a:p>
      </dgm:t>
    </dgm:pt>
    <dgm:pt modelId="{47EF3FE6-D3F3-471D-818E-8F05EC76360F}" type="sibTrans" cxnId="{E323B147-4733-4204-9483-0A1D85E46982}">
      <dgm:prSet/>
      <dgm:spPr/>
      <dgm:t>
        <a:bodyPr/>
        <a:lstStyle/>
        <a:p>
          <a:pPr rtl="1"/>
          <a:endParaRPr lang="he-IL"/>
        </a:p>
      </dgm:t>
    </dgm:pt>
    <dgm:pt modelId="{A166705C-437E-4EBC-A3AF-A1BAC4C30CAA}">
      <dgm:prSet/>
      <dgm:spPr/>
      <dgm:t>
        <a:bodyPr/>
        <a:lstStyle/>
        <a:p>
          <a:pPr rtl="1"/>
          <a:r>
            <a:rPr lang="en-US" dirty="0"/>
            <a:t> Algorithm returns the accuracy in detection</a:t>
          </a:r>
          <a:endParaRPr lang="he-IL" dirty="0"/>
        </a:p>
      </dgm:t>
    </dgm:pt>
    <dgm:pt modelId="{210B162E-086C-47F5-90BA-AC5BB3DCA754}" type="parTrans" cxnId="{B628132D-F653-46A6-BDAD-A6DF1D72691D}">
      <dgm:prSet/>
      <dgm:spPr/>
      <dgm:t>
        <a:bodyPr/>
        <a:lstStyle/>
        <a:p>
          <a:pPr rtl="1"/>
          <a:endParaRPr lang="he-IL"/>
        </a:p>
      </dgm:t>
    </dgm:pt>
    <dgm:pt modelId="{0ABCA9A5-A42F-4D70-AA1C-D13D9FF751A4}" type="sibTrans" cxnId="{B628132D-F653-46A6-BDAD-A6DF1D72691D}">
      <dgm:prSet/>
      <dgm:spPr/>
      <dgm:t>
        <a:bodyPr/>
        <a:lstStyle/>
        <a:p>
          <a:pPr rtl="1"/>
          <a:endParaRPr lang="he-IL"/>
        </a:p>
      </dgm:t>
    </dgm:pt>
    <dgm:pt modelId="{0F5F7C73-7914-4CC0-8DDD-DC3F4098AAA9}" type="pres">
      <dgm:prSet presAssocID="{040AD4F0-7A38-4B36-BD62-550BF8184932}" presName="Name0" presStyleCnt="0">
        <dgm:presLayoutVars>
          <dgm:dir/>
          <dgm:resizeHandles val="exact"/>
        </dgm:presLayoutVars>
      </dgm:prSet>
      <dgm:spPr/>
    </dgm:pt>
    <dgm:pt modelId="{9761081D-7E4B-492D-B1AA-65E00BFC5E10}" type="pres">
      <dgm:prSet presAssocID="{5F6DB8EF-070E-420A-B2CA-2530B22B210B}" presName="node" presStyleLbl="node1" presStyleIdx="0" presStyleCnt="6">
        <dgm:presLayoutVars>
          <dgm:bulletEnabled val="1"/>
        </dgm:presLayoutVars>
      </dgm:prSet>
      <dgm:spPr/>
    </dgm:pt>
    <dgm:pt modelId="{8C319F82-C1A9-418E-9144-FDC63CB18262}" type="pres">
      <dgm:prSet presAssocID="{36AD0062-5C9D-492C-A622-91DD3383C2E0}" presName="sibTrans" presStyleLbl="sibTrans1D1" presStyleIdx="0" presStyleCnt="5"/>
      <dgm:spPr/>
    </dgm:pt>
    <dgm:pt modelId="{3FFE7E43-7914-486F-935A-62639DD42B02}" type="pres">
      <dgm:prSet presAssocID="{36AD0062-5C9D-492C-A622-91DD3383C2E0}" presName="connectorText" presStyleLbl="sibTrans1D1" presStyleIdx="0" presStyleCnt="5"/>
      <dgm:spPr/>
    </dgm:pt>
    <dgm:pt modelId="{16DB696F-C977-475F-B9FD-B199EEA18796}" type="pres">
      <dgm:prSet presAssocID="{621D0F94-C14F-462F-8728-8E5D2021356E}" presName="node" presStyleLbl="node1" presStyleIdx="1" presStyleCnt="6">
        <dgm:presLayoutVars>
          <dgm:bulletEnabled val="1"/>
        </dgm:presLayoutVars>
      </dgm:prSet>
      <dgm:spPr/>
    </dgm:pt>
    <dgm:pt modelId="{649395D3-1F5F-4240-9362-63BA5CB0E71A}" type="pres">
      <dgm:prSet presAssocID="{2569E632-88A1-4C46-8593-B17474DC6E00}" presName="sibTrans" presStyleLbl="sibTrans1D1" presStyleIdx="1" presStyleCnt="5"/>
      <dgm:spPr/>
    </dgm:pt>
    <dgm:pt modelId="{6E1092C4-309A-4005-863E-655481A063B9}" type="pres">
      <dgm:prSet presAssocID="{2569E632-88A1-4C46-8593-B17474DC6E00}" presName="connectorText" presStyleLbl="sibTrans1D1" presStyleIdx="1" presStyleCnt="5"/>
      <dgm:spPr/>
    </dgm:pt>
    <dgm:pt modelId="{DCF59E55-84DC-4572-9BB6-43F3A75D2459}" type="pres">
      <dgm:prSet presAssocID="{8AF38860-2264-4626-9C08-E96E52FF169B}" presName="node" presStyleLbl="node1" presStyleIdx="2" presStyleCnt="6">
        <dgm:presLayoutVars>
          <dgm:bulletEnabled val="1"/>
        </dgm:presLayoutVars>
      </dgm:prSet>
      <dgm:spPr/>
    </dgm:pt>
    <dgm:pt modelId="{2ED9EE30-7018-4CEE-9A14-CBDCA9F52307}" type="pres">
      <dgm:prSet presAssocID="{3675652E-D150-4862-A07D-70F2B9E0C564}" presName="sibTrans" presStyleLbl="sibTrans1D1" presStyleIdx="2" presStyleCnt="5"/>
      <dgm:spPr/>
    </dgm:pt>
    <dgm:pt modelId="{36BA7D6D-934E-451B-8C2C-B15EC63AF82F}" type="pres">
      <dgm:prSet presAssocID="{3675652E-D150-4862-A07D-70F2B9E0C564}" presName="connectorText" presStyleLbl="sibTrans1D1" presStyleIdx="2" presStyleCnt="5"/>
      <dgm:spPr/>
    </dgm:pt>
    <dgm:pt modelId="{20E701E9-0A68-4A83-BD68-18A9F70BB06D}" type="pres">
      <dgm:prSet presAssocID="{AE33B191-0725-43BF-9E8F-69531D717012}" presName="node" presStyleLbl="node1" presStyleIdx="3" presStyleCnt="6" custLinFactNeighborX="1413">
        <dgm:presLayoutVars>
          <dgm:bulletEnabled val="1"/>
        </dgm:presLayoutVars>
      </dgm:prSet>
      <dgm:spPr/>
    </dgm:pt>
    <dgm:pt modelId="{3441961F-559F-4E3D-A11C-634B8848FF72}" type="pres">
      <dgm:prSet presAssocID="{532694C9-5746-4830-963E-3C3D21762DB5}" presName="sibTrans" presStyleLbl="sibTrans1D1" presStyleIdx="3" presStyleCnt="5"/>
      <dgm:spPr/>
    </dgm:pt>
    <dgm:pt modelId="{9B0144EA-0B7E-4F3F-92DB-644ABF16A893}" type="pres">
      <dgm:prSet presAssocID="{532694C9-5746-4830-963E-3C3D21762DB5}" presName="connectorText" presStyleLbl="sibTrans1D1" presStyleIdx="3" presStyleCnt="5"/>
      <dgm:spPr/>
    </dgm:pt>
    <dgm:pt modelId="{C3545338-0318-4F51-AC7B-0F1DEE643981}" type="pres">
      <dgm:prSet presAssocID="{1E52684F-69C3-4035-8030-17233531603E}" presName="node" presStyleLbl="node1" presStyleIdx="4" presStyleCnt="6">
        <dgm:presLayoutVars>
          <dgm:bulletEnabled val="1"/>
        </dgm:presLayoutVars>
      </dgm:prSet>
      <dgm:spPr/>
    </dgm:pt>
    <dgm:pt modelId="{415C53B8-347A-4A85-ABFD-D66C15FA1661}" type="pres">
      <dgm:prSet presAssocID="{47EF3FE6-D3F3-471D-818E-8F05EC76360F}" presName="sibTrans" presStyleLbl="sibTrans1D1" presStyleIdx="4" presStyleCnt="5"/>
      <dgm:spPr/>
    </dgm:pt>
    <dgm:pt modelId="{321A69AA-9C59-44F5-A046-B0A8B3F2C8F3}" type="pres">
      <dgm:prSet presAssocID="{47EF3FE6-D3F3-471D-818E-8F05EC76360F}" presName="connectorText" presStyleLbl="sibTrans1D1" presStyleIdx="4" presStyleCnt="5"/>
      <dgm:spPr/>
    </dgm:pt>
    <dgm:pt modelId="{90080BA6-6CC0-4C01-8C78-A17587C7D9E4}" type="pres">
      <dgm:prSet presAssocID="{A166705C-437E-4EBC-A3AF-A1BAC4C30CAA}" presName="node" presStyleLbl="node1" presStyleIdx="5" presStyleCnt="6">
        <dgm:presLayoutVars>
          <dgm:bulletEnabled val="1"/>
        </dgm:presLayoutVars>
      </dgm:prSet>
      <dgm:spPr/>
    </dgm:pt>
  </dgm:ptLst>
  <dgm:cxnLst>
    <dgm:cxn modelId="{33694E03-AD28-40E1-BA45-C8C27CE4D5EE}" type="presOf" srcId="{36AD0062-5C9D-492C-A622-91DD3383C2E0}" destId="{3FFE7E43-7914-486F-935A-62639DD42B02}" srcOrd="1" destOrd="0" presId="urn:microsoft.com/office/officeart/2005/8/layout/bProcess3"/>
    <dgm:cxn modelId="{6FD4F210-D960-40F1-8871-A30DE1BF5B91}" type="presOf" srcId="{1E52684F-69C3-4035-8030-17233531603E}" destId="{C3545338-0318-4F51-AC7B-0F1DEE643981}" srcOrd="0" destOrd="0" presId="urn:microsoft.com/office/officeart/2005/8/layout/bProcess3"/>
    <dgm:cxn modelId="{8F094811-CB12-4CBD-B641-B8988416C4EE}" type="presOf" srcId="{2569E632-88A1-4C46-8593-B17474DC6E00}" destId="{649395D3-1F5F-4240-9362-63BA5CB0E71A}" srcOrd="0" destOrd="0" presId="urn:microsoft.com/office/officeart/2005/8/layout/bProcess3"/>
    <dgm:cxn modelId="{8DF5DA24-D6B2-43DD-8914-B88E34BE214B}" type="presOf" srcId="{AE33B191-0725-43BF-9E8F-69531D717012}" destId="{20E701E9-0A68-4A83-BD68-18A9F70BB06D}" srcOrd="0" destOrd="0" presId="urn:microsoft.com/office/officeart/2005/8/layout/bProcess3"/>
    <dgm:cxn modelId="{D053122A-AE6E-4ED2-9F29-714E6FDD6DFC}" srcId="{040AD4F0-7A38-4B36-BD62-550BF8184932}" destId="{8AF38860-2264-4626-9C08-E96E52FF169B}" srcOrd="2" destOrd="0" parTransId="{820B3A60-D53C-4C99-9976-2E8D65D0A2BB}" sibTransId="{3675652E-D150-4862-A07D-70F2B9E0C564}"/>
    <dgm:cxn modelId="{B628132D-F653-46A6-BDAD-A6DF1D72691D}" srcId="{040AD4F0-7A38-4B36-BD62-550BF8184932}" destId="{A166705C-437E-4EBC-A3AF-A1BAC4C30CAA}" srcOrd="5" destOrd="0" parTransId="{210B162E-086C-47F5-90BA-AC5BB3DCA754}" sibTransId="{0ABCA9A5-A42F-4D70-AA1C-D13D9FF751A4}"/>
    <dgm:cxn modelId="{8F107F3E-8492-4BE2-90DF-29E72A7C55C5}" type="presOf" srcId="{621D0F94-C14F-462F-8728-8E5D2021356E}" destId="{16DB696F-C977-475F-B9FD-B199EEA18796}" srcOrd="0" destOrd="0" presId="urn:microsoft.com/office/officeart/2005/8/layout/bProcess3"/>
    <dgm:cxn modelId="{0EDA9545-047A-429E-98EB-5414C3474A44}" type="presOf" srcId="{040AD4F0-7A38-4B36-BD62-550BF8184932}" destId="{0F5F7C73-7914-4CC0-8DDD-DC3F4098AAA9}" srcOrd="0" destOrd="0" presId="urn:microsoft.com/office/officeart/2005/8/layout/bProcess3"/>
    <dgm:cxn modelId="{E323B147-4733-4204-9483-0A1D85E46982}" srcId="{040AD4F0-7A38-4B36-BD62-550BF8184932}" destId="{1E52684F-69C3-4035-8030-17233531603E}" srcOrd="4" destOrd="0" parTransId="{194DB614-6529-4AEA-9E47-F95A57F8C311}" sibTransId="{47EF3FE6-D3F3-471D-818E-8F05EC76360F}"/>
    <dgm:cxn modelId="{C79F054A-64B2-4F79-84B8-02FFD846ABE5}" type="presOf" srcId="{36AD0062-5C9D-492C-A622-91DD3383C2E0}" destId="{8C319F82-C1A9-418E-9144-FDC63CB18262}" srcOrd="0" destOrd="0" presId="urn:microsoft.com/office/officeart/2005/8/layout/bProcess3"/>
    <dgm:cxn modelId="{8959C55D-B56C-4094-9056-FEAAC99D7893}" type="presOf" srcId="{2569E632-88A1-4C46-8593-B17474DC6E00}" destId="{6E1092C4-309A-4005-863E-655481A063B9}" srcOrd="1" destOrd="0" presId="urn:microsoft.com/office/officeart/2005/8/layout/bProcess3"/>
    <dgm:cxn modelId="{C5CE0586-01A7-4A48-A408-C1087FE512C2}" type="presOf" srcId="{532694C9-5746-4830-963E-3C3D21762DB5}" destId="{3441961F-559F-4E3D-A11C-634B8848FF72}" srcOrd="0" destOrd="0" presId="urn:microsoft.com/office/officeart/2005/8/layout/bProcess3"/>
    <dgm:cxn modelId="{6E72D68D-7876-4F42-9469-4D86ED5FD0A7}" type="presOf" srcId="{A166705C-437E-4EBC-A3AF-A1BAC4C30CAA}" destId="{90080BA6-6CC0-4C01-8C78-A17587C7D9E4}" srcOrd="0" destOrd="0" presId="urn:microsoft.com/office/officeart/2005/8/layout/bProcess3"/>
    <dgm:cxn modelId="{A641D49E-00D5-48FE-B903-4E21F9CA9FC2}" type="presOf" srcId="{532694C9-5746-4830-963E-3C3D21762DB5}" destId="{9B0144EA-0B7E-4F3F-92DB-644ABF16A893}" srcOrd="1" destOrd="0" presId="urn:microsoft.com/office/officeart/2005/8/layout/bProcess3"/>
    <dgm:cxn modelId="{E194D6A5-B3B7-4195-BDC8-DF22A3ACF3A3}" srcId="{040AD4F0-7A38-4B36-BD62-550BF8184932}" destId="{AE33B191-0725-43BF-9E8F-69531D717012}" srcOrd="3" destOrd="0" parTransId="{B6D3B1B9-1E9E-4C7F-830A-C5DC61BEDFF7}" sibTransId="{532694C9-5746-4830-963E-3C3D21762DB5}"/>
    <dgm:cxn modelId="{75011BC2-BA17-41C8-BC59-7F6711AC9A8B}" type="presOf" srcId="{8AF38860-2264-4626-9C08-E96E52FF169B}" destId="{DCF59E55-84DC-4572-9BB6-43F3A75D2459}" srcOrd="0" destOrd="0" presId="urn:microsoft.com/office/officeart/2005/8/layout/bProcess3"/>
    <dgm:cxn modelId="{931471C8-2773-48C3-BAAE-D17A3AEE030A}" type="presOf" srcId="{5F6DB8EF-070E-420A-B2CA-2530B22B210B}" destId="{9761081D-7E4B-492D-B1AA-65E00BFC5E10}" srcOrd="0" destOrd="0" presId="urn:microsoft.com/office/officeart/2005/8/layout/bProcess3"/>
    <dgm:cxn modelId="{6BAF04CC-CF11-4E41-8BDC-1E28139BAC23}" type="presOf" srcId="{47EF3FE6-D3F3-471D-818E-8F05EC76360F}" destId="{321A69AA-9C59-44F5-A046-B0A8B3F2C8F3}" srcOrd="1" destOrd="0" presId="urn:microsoft.com/office/officeart/2005/8/layout/bProcess3"/>
    <dgm:cxn modelId="{D3BA60D5-6249-4221-BEEE-9C7D92223EF3}" type="presOf" srcId="{47EF3FE6-D3F3-471D-818E-8F05EC76360F}" destId="{415C53B8-347A-4A85-ABFD-D66C15FA1661}" srcOrd="0" destOrd="0" presId="urn:microsoft.com/office/officeart/2005/8/layout/bProcess3"/>
    <dgm:cxn modelId="{6AFC85D6-D819-41CE-B37F-268166E36F2D}" type="presOf" srcId="{3675652E-D150-4862-A07D-70F2B9E0C564}" destId="{2ED9EE30-7018-4CEE-9A14-CBDCA9F52307}" srcOrd="0" destOrd="0" presId="urn:microsoft.com/office/officeart/2005/8/layout/bProcess3"/>
    <dgm:cxn modelId="{E5D934EA-2725-4517-BA4F-D6B55CBEC93E}" srcId="{040AD4F0-7A38-4B36-BD62-550BF8184932}" destId="{621D0F94-C14F-462F-8728-8E5D2021356E}" srcOrd="1" destOrd="0" parTransId="{7B6D8646-6C7D-48B7-999C-3537893CF5FF}" sibTransId="{2569E632-88A1-4C46-8593-B17474DC6E00}"/>
    <dgm:cxn modelId="{170CA3F8-B406-4D69-A8D5-7784AAACA60A}" srcId="{040AD4F0-7A38-4B36-BD62-550BF8184932}" destId="{5F6DB8EF-070E-420A-B2CA-2530B22B210B}" srcOrd="0" destOrd="0" parTransId="{082886A5-0FD8-46D8-9DC9-7738099993A7}" sibTransId="{36AD0062-5C9D-492C-A622-91DD3383C2E0}"/>
    <dgm:cxn modelId="{40023BFF-C481-4477-8AF7-DAF4D05F9A7E}" type="presOf" srcId="{3675652E-D150-4862-A07D-70F2B9E0C564}" destId="{36BA7D6D-934E-451B-8C2C-B15EC63AF82F}" srcOrd="1" destOrd="0" presId="urn:microsoft.com/office/officeart/2005/8/layout/bProcess3"/>
    <dgm:cxn modelId="{DA087AA1-BD0C-4B2E-B611-8AF82C67B3F2}" type="presParOf" srcId="{0F5F7C73-7914-4CC0-8DDD-DC3F4098AAA9}" destId="{9761081D-7E4B-492D-B1AA-65E00BFC5E10}" srcOrd="0" destOrd="0" presId="urn:microsoft.com/office/officeart/2005/8/layout/bProcess3"/>
    <dgm:cxn modelId="{4B30E8E7-B1F3-47B3-82CA-2FEE21254472}" type="presParOf" srcId="{0F5F7C73-7914-4CC0-8DDD-DC3F4098AAA9}" destId="{8C319F82-C1A9-418E-9144-FDC63CB18262}" srcOrd="1" destOrd="0" presId="urn:microsoft.com/office/officeart/2005/8/layout/bProcess3"/>
    <dgm:cxn modelId="{9716D44A-1A06-4E3F-AB6E-086B23FDC4EE}" type="presParOf" srcId="{8C319F82-C1A9-418E-9144-FDC63CB18262}" destId="{3FFE7E43-7914-486F-935A-62639DD42B02}" srcOrd="0" destOrd="0" presId="urn:microsoft.com/office/officeart/2005/8/layout/bProcess3"/>
    <dgm:cxn modelId="{DC7029EC-4829-49D0-B3EE-8E2BB033AA88}" type="presParOf" srcId="{0F5F7C73-7914-4CC0-8DDD-DC3F4098AAA9}" destId="{16DB696F-C977-475F-B9FD-B199EEA18796}" srcOrd="2" destOrd="0" presId="urn:microsoft.com/office/officeart/2005/8/layout/bProcess3"/>
    <dgm:cxn modelId="{5729923B-0A66-4F6C-BEFA-27D51EC884FB}" type="presParOf" srcId="{0F5F7C73-7914-4CC0-8DDD-DC3F4098AAA9}" destId="{649395D3-1F5F-4240-9362-63BA5CB0E71A}" srcOrd="3" destOrd="0" presId="urn:microsoft.com/office/officeart/2005/8/layout/bProcess3"/>
    <dgm:cxn modelId="{F0FFE216-196F-408B-9C7F-08C6AFB573B0}" type="presParOf" srcId="{649395D3-1F5F-4240-9362-63BA5CB0E71A}" destId="{6E1092C4-309A-4005-863E-655481A063B9}" srcOrd="0" destOrd="0" presId="urn:microsoft.com/office/officeart/2005/8/layout/bProcess3"/>
    <dgm:cxn modelId="{DC9C5130-53C6-4774-B1BE-69D3324E672C}" type="presParOf" srcId="{0F5F7C73-7914-4CC0-8DDD-DC3F4098AAA9}" destId="{DCF59E55-84DC-4572-9BB6-43F3A75D2459}" srcOrd="4" destOrd="0" presId="urn:microsoft.com/office/officeart/2005/8/layout/bProcess3"/>
    <dgm:cxn modelId="{245F67BB-79C8-4FF9-948A-FA2C2386BA29}" type="presParOf" srcId="{0F5F7C73-7914-4CC0-8DDD-DC3F4098AAA9}" destId="{2ED9EE30-7018-4CEE-9A14-CBDCA9F52307}" srcOrd="5" destOrd="0" presId="urn:microsoft.com/office/officeart/2005/8/layout/bProcess3"/>
    <dgm:cxn modelId="{800A3856-E58B-403E-B264-A58281BB2A1D}" type="presParOf" srcId="{2ED9EE30-7018-4CEE-9A14-CBDCA9F52307}" destId="{36BA7D6D-934E-451B-8C2C-B15EC63AF82F}" srcOrd="0" destOrd="0" presId="urn:microsoft.com/office/officeart/2005/8/layout/bProcess3"/>
    <dgm:cxn modelId="{CD8205F1-9189-4942-B10E-E89F4CB52EE0}" type="presParOf" srcId="{0F5F7C73-7914-4CC0-8DDD-DC3F4098AAA9}" destId="{20E701E9-0A68-4A83-BD68-18A9F70BB06D}" srcOrd="6" destOrd="0" presId="urn:microsoft.com/office/officeart/2005/8/layout/bProcess3"/>
    <dgm:cxn modelId="{9A2126DF-30EC-459A-8E48-621662B33EE6}" type="presParOf" srcId="{0F5F7C73-7914-4CC0-8DDD-DC3F4098AAA9}" destId="{3441961F-559F-4E3D-A11C-634B8848FF72}" srcOrd="7" destOrd="0" presId="urn:microsoft.com/office/officeart/2005/8/layout/bProcess3"/>
    <dgm:cxn modelId="{8E5FCFD8-71D6-4078-8F91-D55EEF9742B9}" type="presParOf" srcId="{3441961F-559F-4E3D-A11C-634B8848FF72}" destId="{9B0144EA-0B7E-4F3F-92DB-644ABF16A893}" srcOrd="0" destOrd="0" presId="urn:microsoft.com/office/officeart/2005/8/layout/bProcess3"/>
    <dgm:cxn modelId="{7CC90B51-591F-40FD-9DD6-088649A5587D}" type="presParOf" srcId="{0F5F7C73-7914-4CC0-8DDD-DC3F4098AAA9}" destId="{C3545338-0318-4F51-AC7B-0F1DEE643981}" srcOrd="8" destOrd="0" presId="urn:microsoft.com/office/officeart/2005/8/layout/bProcess3"/>
    <dgm:cxn modelId="{0A6B498C-0192-4994-8707-96F0596DC7D8}" type="presParOf" srcId="{0F5F7C73-7914-4CC0-8DDD-DC3F4098AAA9}" destId="{415C53B8-347A-4A85-ABFD-D66C15FA1661}" srcOrd="9" destOrd="0" presId="urn:microsoft.com/office/officeart/2005/8/layout/bProcess3"/>
    <dgm:cxn modelId="{79585F99-5BD0-446D-93E8-5E4D8C2D6082}" type="presParOf" srcId="{415C53B8-347A-4A85-ABFD-D66C15FA1661}" destId="{321A69AA-9C59-44F5-A046-B0A8B3F2C8F3}" srcOrd="0" destOrd="0" presId="urn:microsoft.com/office/officeart/2005/8/layout/bProcess3"/>
    <dgm:cxn modelId="{09B6BAC7-3AEF-4142-BAD4-BE5A9DC2A44B}" type="presParOf" srcId="{0F5F7C73-7914-4CC0-8DDD-DC3F4098AAA9}" destId="{90080BA6-6CC0-4C01-8C78-A17587C7D9E4}" srcOrd="10" destOrd="0" presId="urn:microsoft.com/office/officeart/2005/8/layout/bProcess3"/>
  </dgm:cxnLst>
  <dgm:bg/>
  <dgm:whole>
    <a:ln cmpd="sng">
      <a:solidFill>
        <a:schemeClr val="bg1"/>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19F82-C1A9-418E-9144-FDC63CB18262}">
      <dsp:nvSpPr>
        <dsp:cNvPr id="0" name=""/>
        <dsp:cNvSpPr/>
      </dsp:nvSpPr>
      <dsp:spPr>
        <a:xfrm>
          <a:off x="3909748" y="777559"/>
          <a:ext cx="598752" cy="91440"/>
        </a:xfrm>
        <a:custGeom>
          <a:avLst/>
          <a:gdLst/>
          <a:ahLst/>
          <a:cxnLst/>
          <a:rect l="0" t="0" r="0" b="0"/>
          <a:pathLst>
            <a:path>
              <a:moveTo>
                <a:pt x="0" y="45720"/>
              </a:moveTo>
              <a:lnTo>
                <a:pt x="598752" y="45720"/>
              </a:lnTo>
            </a:path>
          </a:pathLst>
        </a:custGeom>
        <a:noFill/>
        <a:ln w="6350" cap="flat" cmpd="sng" algn="ctr">
          <a:solidFill>
            <a:schemeClr val="accent5">
              <a:hueOff val="0"/>
              <a:satOff val="0"/>
              <a:lumOff val="0"/>
              <a:alphaOff val="0"/>
            </a:schemeClr>
          </a:solidFill>
          <a:prstDash val="solid"/>
          <a:miter lim="800000"/>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rtl="1">
            <a:lnSpc>
              <a:spcPct val="90000"/>
            </a:lnSpc>
            <a:spcBef>
              <a:spcPct val="0"/>
            </a:spcBef>
            <a:spcAft>
              <a:spcPct val="35000"/>
            </a:spcAft>
            <a:buNone/>
          </a:pPr>
          <a:endParaRPr lang="he-IL" sz="500" kern="1200"/>
        </a:p>
      </dsp:txBody>
      <dsp:txXfrm>
        <a:off x="4193391" y="820132"/>
        <a:ext cx="31467" cy="6293"/>
      </dsp:txXfrm>
    </dsp:sp>
    <dsp:sp modelId="{9761081D-7E4B-492D-B1AA-65E00BFC5E10}">
      <dsp:nvSpPr>
        <dsp:cNvPr id="0" name=""/>
        <dsp:cNvSpPr/>
      </dsp:nvSpPr>
      <dsp:spPr>
        <a:xfrm>
          <a:off x="1175233" y="2384"/>
          <a:ext cx="2736315" cy="1641789"/>
        </a:xfrm>
        <a:prstGeom prst="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rtl="1">
            <a:lnSpc>
              <a:spcPct val="90000"/>
            </a:lnSpc>
            <a:spcBef>
              <a:spcPct val="0"/>
            </a:spcBef>
            <a:spcAft>
              <a:spcPct val="35000"/>
            </a:spcAft>
            <a:buNone/>
          </a:pPr>
          <a:r>
            <a:rPr lang="en-US" sz="2300" kern="1200" dirty="0"/>
            <a:t>Taking a hyperspectral image</a:t>
          </a:r>
          <a:endParaRPr lang="he-IL" sz="2300" kern="1200" dirty="0"/>
        </a:p>
      </dsp:txBody>
      <dsp:txXfrm>
        <a:off x="1175233" y="2384"/>
        <a:ext cx="2736315" cy="1641789"/>
      </dsp:txXfrm>
    </dsp:sp>
    <dsp:sp modelId="{649395D3-1F5F-4240-9362-63BA5CB0E71A}">
      <dsp:nvSpPr>
        <dsp:cNvPr id="0" name=""/>
        <dsp:cNvSpPr/>
      </dsp:nvSpPr>
      <dsp:spPr>
        <a:xfrm>
          <a:off x="2543390" y="1642374"/>
          <a:ext cx="3365668" cy="598752"/>
        </a:xfrm>
        <a:custGeom>
          <a:avLst/>
          <a:gdLst/>
          <a:ahLst/>
          <a:cxnLst/>
          <a:rect l="0" t="0" r="0" b="0"/>
          <a:pathLst>
            <a:path>
              <a:moveTo>
                <a:pt x="3365668" y="0"/>
              </a:moveTo>
              <a:lnTo>
                <a:pt x="3365668" y="316476"/>
              </a:lnTo>
              <a:lnTo>
                <a:pt x="0" y="316476"/>
              </a:lnTo>
              <a:lnTo>
                <a:pt x="0" y="598752"/>
              </a:lnTo>
            </a:path>
          </a:pathLst>
        </a:custGeom>
        <a:noFill/>
        <a:ln w="6350" cap="flat" cmpd="sng" algn="ctr">
          <a:solidFill>
            <a:schemeClr val="accent5">
              <a:hueOff val="-1838336"/>
              <a:satOff val="-2557"/>
              <a:lumOff val="-981"/>
              <a:alphaOff val="0"/>
            </a:schemeClr>
          </a:solidFill>
          <a:prstDash val="solid"/>
          <a:miter lim="800000"/>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rtl="1">
            <a:lnSpc>
              <a:spcPct val="90000"/>
            </a:lnSpc>
            <a:spcBef>
              <a:spcPct val="0"/>
            </a:spcBef>
            <a:spcAft>
              <a:spcPct val="35000"/>
            </a:spcAft>
            <a:buNone/>
          </a:pPr>
          <a:endParaRPr lang="he-IL" sz="500" kern="1200"/>
        </a:p>
      </dsp:txBody>
      <dsp:txXfrm>
        <a:off x="4140624" y="1938603"/>
        <a:ext cx="171200" cy="6293"/>
      </dsp:txXfrm>
    </dsp:sp>
    <dsp:sp modelId="{16DB696F-C977-475F-B9FD-B199EEA18796}">
      <dsp:nvSpPr>
        <dsp:cNvPr id="0" name=""/>
        <dsp:cNvSpPr/>
      </dsp:nvSpPr>
      <dsp:spPr>
        <a:xfrm>
          <a:off x="4540901" y="2384"/>
          <a:ext cx="2736315" cy="1641789"/>
        </a:xfrm>
        <a:prstGeom prst="rect">
          <a:avLst/>
        </a:prstGeom>
        <a:solidFill>
          <a:schemeClr val="accent5">
            <a:hueOff val="-1470669"/>
            <a:satOff val="-2046"/>
            <a:lumOff val="-78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rtl="1">
            <a:lnSpc>
              <a:spcPct val="90000"/>
            </a:lnSpc>
            <a:spcBef>
              <a:spcPct val="0"/>
            </a:spcBef>
            <a:spcAft>
              <a:spcPct val="35000"/>
            </a:spcAft>
            <a:buNone/>
          </a:pPr>
          <a:r>
            <a:rPr lang="en-US" sz="2300" kern="1200" dirty="0"/>
            <a:t>Initial image processing</a:t>
          </a:r>
          <a:endParaRPr lang="he-IL" sz="2300" kern="1200" dirty="0"/>
        </a:p>
      </dsp:txBody>
      <dsp:txXfrm>
        <a:off x="4540901" y="2384"/>
        <a:ext cx="2736315" cy="1641789"/>
      </dsp:txXfrm>
    </dsp:sp>
    <dsp:sp modelId="{2ED9EE30-7018-4CEE-9A14-CBDCA9F52307}">
      <dsp:nvSpPr>
        <dsp:cNvPr id="0" name=""/>
        <dsp:cNvSpPr/>
      </dsp:nvSpPr>
      <dsp:spPr>
        <a:xfrm>
          <a:off x="3909748" y="3048701"/>
          <a:ext cx="637416" cy="91440"/>
        </a:xfrm>
        <a:custGeom>
          <a:avLst/>
          <a:gdLst/>
          <a:ahLst/>
          <a:cxnLst/>
          <a:rect l="0" t="0" r="0" b="0"/>
          <a:pathLst>
            <a:path>
              <a:moveTo>
                <a:pt x="0" y="45720"/>
              </a:moveTo>
              <a:lnTo>
                <a:pt x="637416" y="45720"/>
              </a:lnTo>
            </a:path>
          </a:pathLst>
        </a:custGeom>
        <a:noFill/>
        <a:ln w="6350" cap="flat" cmpd="sng" algn="ctr">
          <a:solidFill>
            <a:schemeClr val="accent5">
              <a:hueOff val="-3676672"/>
              <a:satOff val="-5114"/>
              <a:lumOff val="-1961"/>
              <a:alphaOff val="0"/>
            </a:schemeClr>
          </a:solidFill>
          <a:prstDash val="solid"/>
          <a:miter lim="800000"/>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rtl="1">
            <a:lnSpc>
              <a:spcPct val="90000"/>
            </a:lnSpc>
            <a:spcBef>
              <a:spcPct val="0"/>
            </a:spcBef>
            <a:spcAft>
              <a:spcPct val="35000"/>
            </a:spcAft>
            <a:buNone/>
          </a:pPr>
          <a:endParaRPr lang="he-IL" sz="500" kern="1200"/>
        </a:p>
      </dsp:txBody>
      <dsp:txXfrm>
        <a:off x="4211756" y="3091274"/>
        <a:ext cx="33400" cy="6293"/>
      </dsp:txXfrm>
    </dsp:sp>
    <dsp:sp modelId="{DCF59E55-84DC-4572-9BB6-43F3A75D2459}">
      <dsp:nvSpPr>
        <dsp:cNvPr id="0" name=""/>
        <dsp:cNvSpPr/>
      </dsp:nvSpPr>
      <dsp:spPr>
        <a:xfrm>
          <a:off x="1175233" y="2273526"/>
          <a:ext cx="2736315" cy="1641789"/>
        </a:xfrm>
        <a:prstGeom prst="rect">
          <a:avLst/>
        </a:prstGeom>
        <a:solidFill>
          <a:schemeClr val="accent5">
            <a:hueOff val="-2941338"/>
            <a:satOff val="-4091"/>
            <a:lumOff val="-156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rtl="1">
            <a:lnSpc>
              <a:spcPct val="90000"/>
            </a:lnSpc>
            <a:spcBef>
              <a:spcPct val="0"/>
            </a:spcBef>
            <a:spcAft>
              <a:spcPct val="35000"/>
            </a:spcAft>
            <a:buNone/>
          </a:pPr>
          <a:r>
            <a:rPr lang="en-US" sz="2300" kern="1200" dirty="0"/>
            <a:t>Neural Network</a:t>
          </a:r>
          <a:endParaRPr lang="he-IL" sz="2300" kern="1200" dirty="0"/>
        </a:p>
      </dsp:txBody>
      <dsp:txXfrm>
        <a:off x="1175233" y="2273526"/>
        <a:ext cx="2736315" cy="1641789"/>
      </dsp:txXfrm>
    </dsp:sp>
    <dsp:sp modelId="{3441961F-559F-4E3D-A11C-634B8848FF72}">
      <dsp:nvSpPr>
        <dsp:cNvPr id="0" name=""/>
        <dsp:cNvSpPr/>
      </dsp:nvSpPr>
      <dsp:spPr>
        <a:xfrm>
          <a:off x="2543390" y="3913516"/>
          <a:ext cx="3404332" cy="598752"/>
        </a:xfrm>
        <a:custGeom>
          <a:avLst/>
          <a:gdLst/>
          <a:ahLst/>
          <a:cxnLst/>
          <a:rect l="0" t="0" r="0" b="0"/>
          <a:pathLst>
            <a:path>
              <a:moveTo>
                <a:pt x="3404332" y="0"/>
              </a:moveTo>
              <a:lnTo>
                <a:pt x="3404332" y="316476"/>
              </a:lnTo>
              <a:lnTo>
                <a:pt x="0" y="316476"/>
              </a:lnTo>
              <a:lnTo>
                <a:pt x="0" y="598752"/>
              </a:lnTo>
            </a:path>
          </a:pathLst>
        </a:custGeom>
        <a:noFill/>
        <a:ln w="6350" cap="flat" cmpd="sng" algn="ctr">
          <a:solidFill>
            <a:schemeClr val="accent5">
              <a:hueOff val="-5515009"/>
              <a:satOff val="-7671"/>
              <a:lumOff val="-2942"/>
              <a:alphaOff val="0"/>
            </a:schemeClr>
          </a:solidFill>
          <a:prstDash val="solid"/>
          <a:miter lim="800000"/>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rtl="1">
            <a:lnSpc>
              <a:spcPct val="90000"/>
            </a:lnSpc>
            <a:spcBef>
              <a:spcPct val="0"/>
            </a:spcBef>
            <a:spcAft>
              <a:spcPct val="35000"/>
            </a:spcAft>
            <a:buNone/>
          </a:pPr>
          <a:endParaRPr lang="he-IL" sz="500" kern="1200"/>
        </a:p>
      </dsp:txBody>
      <dsp:txXfrm>
        <a:off x="4159006" y="4209745"/>
        <a:ext cx="173100" cy="6293"/>
      </dsp:txXfrm>
    </dsp:sp>
    <dsp:sp modelId="{20E701E9-0A68-4A83-BD68-18A9F70BB06D}">
      <dsp:nvSpPr>
        <dsp:cNvPr id="0" name=""/>
        <dsp:cNvSpPr/>
      </dsp:nvSpPr>
      <dsp:spPr>
        <a:xfrm>
          <a:off x="4579565" y="2273526"/>
          <a:ext cx="2736315" cy="1641789"/>
        </a:xfrm>
        <a:prstGeom prst="rect">
          <a:avLst/>
        </a:prstGeom>
        <a:solidFill>
          <a:schemeClr val="accent5">
            <a:hueOff val="-4412007"/>
            <a:satOff val="-6137"/>
            <a:lumOff val="-235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rtl="1">
            <a:lnSpc>
              <a:spcPct val="90000"/>
            </a:lnSpc>
            <a:spcBef>
              <a:spcPct val="0"/>
            </a:spcBef>
            <a:spcAft>
              <a:spcPct val="35000"/>
            </a:spcAft>
            <a:buNone/>
          </a:pPr>
          <a:r>
            <a:rPr lang="en-US" sz="2300" kern="1200" dirty="0"/>
            <a:t>Estimation of  Mean and Covariance Matrix of the Image</a:t>
          </a:r>
          <a:endParaRPr lang="he-IL" sz="2300" kern="1200" dirty="0"/>
        </a:p>
      </dsp:txBody>
      <dsp:txXfrm>
        <a:off x="4579565" y="2273526"/>
        <a:ext cx="2736315" cy="1641789"/>
      </dsp:txXfrm>
    </dsp:sp>
    <dsp:sp modelId="{415C53B8-347A-4A85-ABFD-D66C15FA1661}">
      <dsp:nvSpPr>
        <dsp:cNvPr id="0" name=""/>
        <dsp:cNvSpPr/>
      </dsp:nvSpPr>
      <dsp:spPr>
        <a:xfrm>
          <a:off x="3909748" y="5319843"/>
          <a:ext cx="598752" cy="91440"/>
        </a:xfrm>
        <a:custGeom>
          <a:avLst/>
          <a:gdLst/>
          <a:ahLst/>
          <a:cxnLst/>
          <a:rect l="0" t="0" r="0" b="0"/>
          <a:pathLst>
            <a:path>
              <a:moveTo>
                <a:pt x="0" y="45720"/>
              </a:moveTo>
              <a:lnTo>
                <a:pt x="598752" y="45720"/>
              </a:lnTo>
            </a:path>
          </a:pathLst>
        </a:custGeom>
        <a:noFill/>
        <a:ln w="6350" cap="flat" cmpd="sng" algn="ctr">
          <a:solidFill>
            <a:schemeClr val="accent5">
              <a:hueOff val="-7353344"/>
              <a:satOff val="-10228"/>
              <a:lumOff val="-3922"/>
              <a:alphaOff val="0"/>
            </a:schemeClr>
          </a:solidFill>
          <a:prstDash val="solid"/>
          <a:miter lim="800000"/>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rtl="1">
            <a:lnSpc>
              <a:spcPct val="90000"/>
            </a:lnSpc>
            <a:spcBef>
              <a:spcPct val="0"/>
            </a:spcBef>
            <a:spcAft>
              <a:spcPct val="35000"/>
            </a:spcAft>
            <a:buNone/>
          </a:pPr>
          <a:endParaRPr lang="he-IL" sz="500" kern="1200"/>
        </a:p>
      </dsp:txBody>
      <dsp:txXfrm>
        <a:off x="4193391" y="5362416"/>
        <a:ext cx="31467" cy="6293"/>
      </dsp:txXfrm>
    </dsp:sp>
    <dsp:sp modelId="{C3545338-0318-4F51-AC7B-0F1DEE643981}">
      <dsp:nvSpPr>
        <dsp:cNvPr id="0" name=""/>
        <dsp:cNvSpPr/>
      </dsp:nvSpPr>
      <dsp:spPr>
        <a:xfrm>
          <a:off x="1175233" y="4544668"/>
          <a:ext cx="2736315" cy="1641789"/>
        </a:xfrm>
        <a:prstGeom prst="rect">
          <a:avLst/>
        </a:prstGeom>
        <a:solidFill>
          <a:schemeClr val="accent5">
            <a:hueOff val="-5882676"/>
            <a:satOff val="-8182"/>
            <a:lumOff val="-313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rtl="1">
            <a:lnSpc>
              <a:spcPct val="90000"/>
            </a:lnSpc>
            <a:spcBef>
              <a:spcPct val="0"/>
            </a:spcBef>
            <a:spcAft>
              <a:spcPct val="35000"/>
            </a:spcAft>
            <a:buNone/>
          </a:pPr>
          <a:r>
            <a:rPr lang="en-US" sz="2300" kern="1200" dirty="0"/>
            <a:t>Detection algorithm</a:t>
          </a:r>
          <a:endParaRPr lang="he-IL" sz="2300" kern="1200" dirty="0"/>
        </a:p>
      </dsp:txBody>
      <dsp:txXfrm>
        <a:off x="1175233" y="4544668"/>
        <a:ext cx="2736315" cy="1641789"/>
      </dsp:txXfrm>
    </dsp:sp>
    <dsp:sp modelId="{90080BA6-6CC0-4C01-8C78-A17587C7D9E4}">
      <dsp:nvSpPr>
        <dsp:cNvPr id="0" name=""/>
        <dsp:cNvSpPr/>
      </dsp:nvSpPr>
      <dsp:spPr>
        <a:xfrm>
          <a:off x="4540901" y="4544668"/>
          <a:ext cx="2736315" cy="1641789"/>
        </a:xfrm>
        <a:prstGeom prst="rect">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rtl="1">
            <a:lnSpc>
              <a:spcPct val="90000"/>
            </a:lnSpc>
            <a:spcBef>
              <a:spcPct val="0"/>
            </a:spcBef>
            <a:spcAft>
              <a:spcPct val="35000"/>
            </a:spcAft>
            <a:buNone/>
          </a:pPr>
          <a:r>
            <a:rPr lang="en-US" sz="2300" kern="1200" dirty="0"/>
            <a:t> Algorithm returns the accuracy in detection</a:t>
          </a:r>
          <a:endParaRPr lang="he-IL" sz="2300" kern="1200" dirty="0"/>
        </a:p>
      </dsp:txBody>
      <dsp:txXfrm>
        <a:off x="4540901" y="4544668"/>
        <a:ext cx="2736315" cy="164178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4124164"/>
            <a:ext cx="30599777" cy="8773325"/>
          </a:xfrm>
        </p:spPr>
        <p:txBody>
          <a:bodyPr anchor="b"/>
          <a:lstStyle>
            <a:lvl1pPr algn="ctr">
              <a:defRPr sz="22047"/>
            </a:lvl1pPr>
          </a:lstStyle>
          <a:p>
            <a:r>
              <a:rPr lang="en-US"/>
              <a:t>Click to edit Master title style</a:t>
            </a:r>
            <a:endParaRPr lang="en-US" dirty="0"/>
          </a:p>
        </p:txBody>
      </p:sp>
      <p:sp>
        <p:nvSpPr>
          <p:cNvPr id="3" name="Subtitle 2"/>
          <p:cNvSpPr>
            <a:spLocks noGrp="1"/>
          </p:cNvSpPr>
          <p:nvPr>
            <p:ph type="subTitle" idx="1"/>
          </p:nvPr>
        </p:nvSpPr>
        <p:spPr>
          <a:xfrm>
            <a:off x="4499967" y="13235822"/>
            <a:ext cx="26999804" cy="6084159"/>
          </a:xfrm>
        </p:spPr>
        <p:txBody>
          <a:bodyPr/>
          <a:lstStyle>
            <a:lvl1pPr marL="0" indent="0" algn="ctr">
              <a:buNone/>
              <a:defRPr sz="8819"/>
            </a:lvl1pPr>
            <a:lvl2pPr marL="1679981" indent="0" algn="ctr">
              <a:buNone/>
              <a:defRPr sz="7349"/>
            </a:lvl2pPr>
            <a:lvl3pPr marL="3359963" indent="0" algn="ctr">
              <a:buNone/>
              <a:defRPr sz="6614"/>
            </a:lvl3pPr>
            <a:lvl4pPr marL="5039944" indent="0" algn="ctr">
              <a:buNone/>
              <a:defRPr sz="5879"/>
            </a:lvl4pPr>
            <a:lvl5pPr marL="6719926" indent="0" algn="ctr">
              <a:buNone/>
              <a:defRPr sz="5879"/>
            </a:lvl5pPr>
            <a:lvl6pPr marL="8399907" indent="0" algn="ctr">
              <a:buNone/>
              <a:defRPr sz="5879"/>
            </a:lvl6pPr>
            <a:lvl7pPr marL="10079888" indent="0" algn="ctr">
              <a:buNone/>
              <a:defRPr sz="5879"/>
            </a:lvl7pPr>
            <a:lvl8pPr marL="11759870" indent="0" algn="ctr">
              <a:buNone/>
              <a:defRPr sz="5879"/>
            </a:lvl8pPr>
            <a:lvl9pPr marL="13439851" indent="0" algn="ctr">
              <a:buNone/>
              <a:defRPr sz="587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י'.טבת.תשפ"ה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62136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י'.טבת.תשפ"ה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47623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341665"/>
            <a:ext cx="7762444" cy="213558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74984" y="1341665"/>
            <a:ext cx="22837334" cy="213558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י'.טבת.תשפ"ה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7886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92114-2DE2-4DBD-88F5-EC34E326FC88}" type="datetimeFigureOut">
              <a:rPr lang="he-IL" smtClean="0"/>
              <a:t>י'.טבת.תשפ"ה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50864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6282501"/>
            <a:ext cx="31049774" cy="10482488"/>
          </a:xfrm>
        </p:spPr>
        <p:txBody>
          <a:bodyPr anchor="b"/>
          <a:lstStyle>
            <a:lvl1pPr>
              <a:defRPr sz="22047"/>
            </a:lvl1pPr>
          </a:lstStyle>
          <a:p>
            <a:r>
              <a:rPr lang="en-US"/>
              <a:t>Click to edit Master title style</a:t>
            </a:r>
            <a:endParaRPr lang="en-US" dirty="0"/>
          </a:p>
        </p:txBody>
      </p:sp>
      <p:sp>
        <p:nvSpPr>
          <p:cNvPr id="3" name="Text Placeholder 2"/>
          <p:cNvSpPr>
            <a:spLocks noGrp="1"/>
          </p:cNvSpPr>
          <p:nvPr>
            <p:ph type="body" idx="1"/>
          </p:nvPr>
        </p:nvSpPr>
        <p:spPr>
          <a:xfrm>
            <a:off x="2456234" y="16864157"/>
            <a:ext cx="31049774" cy="5512493"/>
          </a:xfrm>
        </p:spPr>
        <p:txBody>
          <a:bodyPr/>
          <a:lstStyle>
            <a:lvl1pPr marL="0" indent="0">
              <a:buNone/>
              <a:defRPr sz="8819">
                <a:solidFill>
                  <a:schemeClr val="tx1"/>
                </a:solidFill>
              </a:defRPr>
            </a:lvl1pPr>
            <a:lvl2pPr marL="1679981" indent="0">
              <a:buNone/>
              <a:defRPr sz="7349">
                <a:solidFill>
                  <a:schemeClr val="tx1">
                    <a:tint val="75000"/>
                  </a:schemeClr>
                </a:solidFill>
              </a:defRPr>
            </a:lvl2pPr>
            <a:lvl3pPr marL="3359963" indent="0">
              <a:buNone/>
              <a:defRPr sz="6614">
                <a:solidFill>
                  <a:schemeClr val="tx1">
                    <a:tint val="75000"/>
                  </a:schemeClr>
                </a:solidFill>
              </a:defRPr>
            </a:lvl3pPr>
            <a:lvl4pPr marL="5039944" indent="0">
              <a:buNone/>
              <a:defRPr sz="5879">
                <a:solidFill>
                  <a:schemeClr val="tx1">
                    <a:tint val="75000"/>
                  </a:schemeClr>
                </a:solidFill>
              </a:defRPr>
            </a:lvl4pPr>
            <a:lvl5pPr marL="6719926" indent="0">
              <a:buNone/>
              <a:defRPr sz="5879">
                <a:solidFill>
                  <a:schemeClr val="tx1">
                    <a:tint val="75000"/>
                  </a:schemeClr>
                </a:solidFill>
              </a:defRPr>
            </a:lvl5pPr>
            <a:lvl6pPr marL="8399907" indent="0">
              <a:buNone/>
              <a:defRPr sz="5879">
                <a:solidFill>
                  <a:schemeClr val="tx1">
                    <a:tint val="75000"/>
                  </a:schemeClr>
                </a:solidFill>
              </a:defRPr>
            </a:lvl6pPr>
            <a:lvl7pPr marL="10079888" indent="0">
              <a:buNone/>
              <a:defRPr sz="5879">
                <a:solidFill>
                  <a:schemeClr val="tx1">
                    <a:tint val="75000"/>
                  </a:schemeClr>
                </a:solidFill>
              </a:defRPr>
            </a:lvl7pPr>
            <a:lvl8pPr marL="11759870" indent="0">
              <a:buNone/>
              <a:defRPr sz="5879">
                <a:solidFill>
                  <a:schemeClr val="tx1">
                    <a:tint val="75000"/>
                  </a:schemeClr>
                </a:solidFill>
              </a:defRPr>
            </a:lvl8pPr>
            <a:lvl9pPr marL="13439851" indent="0">
              <a:buNone/>
              <a:defRPr sz="587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C92114-2DE2-4DBD-88F5-EC34E326FC88}" type="datetimeFigureOut">
              <a:rPr lang="he-IL" smtClean="0"/>
              <a:t>י'.טבת.תשפ"ה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66656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74982"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224867"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C92114-2DE2-4DBD-88F5-EC34E326FC88}" type="datetimeFigureOut">
              <a:rPr lang="he-IL" smtClean="0"/>
              <a:t>י'.טבת.תשפ"ה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8186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341671"/>
            <a:ext cx="31049774" cy="487083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79675" y="6177496"/>
            <a:ext cx="15229574"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4" name="Content Placeholder 3"/>
          <p:cNvSpPr>
            <a:spLocks noGrp="1"/>
          </p:cNvSpPr>
          <p:nvPr>
            <p:ph sz="half" idx="2"/>
          </p:nvPr>
        </p:nvSpPr>
        <p:spPr>
          <a:xfrm>
            <a:off x="2479675" y="9204991"/>
            <a:ext cx="15229574"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224869" y="6177496"/>
            <a:ext cx="15304578"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6" name="Content Placeholder 5"/>
          <p:cNvSpPr>
            <a:spLocks noGrp="1"/>
          </p:cNvSpPr>
          <p:nvPr>
            <p:ph sz="quarter" idx="4"/>
          </p:nvPr>
        </p:nvSpPr>
        <p:spPr>
          <a:xfrm>
            <a:off x="18224869" y="9204991"/>
            <a:ext cx="15304578"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C92114-2DE2-4DBD-88F5-EC34E326FC88}" type="datetimeFigureOut">
              <a:rPr lang="he-IL" smtClean="0"/>
              <a:t>י'.טבת.תשפ"ה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355677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C92114-2DE2-4DBD-88F5-EC34E326FC88}" type="datetimeFigureOut">
              <a:rPr lang="he-IL" smtClean="0"/>
              <a:t>י'.טבת.תשפ"ה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90775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92114-2DE2-4DBD-88F5-EC34E326FC88}" type="datetimeFigureOut">
              <a:rPr lang="he-IL" smtClean="0"/>
              <a:t>י'.טבת.תשפ"ה</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413560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Content Placeholder 2"/>
          <p:cNvSpPr>
            <a:spLocks noGrp="1"/>
          </p:cNvSpPr>
          <p:nvPr>
            <p:ph idx="1"/>
          </p:nvPr>
        </p:nvSpPr>
        <p:spPr>
          <a:xfrm>
            <a:off x="15304578" y="3628335"/>
            <a:ext cx="18224867" cy="17908316"/>
          </a:xfrm>
        </p:spPr>
        <p:txBody>
          <a:bodyPr/>
          <a:lstStyle>
            <a:lvl1pPr>
              <a:defRPr sz="11758"/>
            </a:lvl1pPr>
            <a:lvl2pPr>
              <a:defRPr sz="10289"/>
            </a:lvl2pPr>
            <a:lvl3pPr>
              <a:defRPr sz="8819"/>
            </a:lvl3pPr>
            <a:lvl4pPr>
              <a:defRPr sz="7349"/>
            </a:lvl4pPr>
            <a:lvl5pPr>
              <a:defRPr sz="7349"/>
            </a:lvl5pPr>
            <a:lvl6pPr>
              <a:defRPr sz="7349"/>
            </a:lvl6pPr>
            <a:lvl7pPr>
              <a:defRPr sz="7349"/>
            </a:lvl7pPr>
            <a:lvl8pPr>
              <a:defRPr sz="7349"/>
            </a:lvl8pPr>
            <a:lvl9pPr>
              <a:defRPr sz="7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י'.טבת.תשפ"ה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1890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endParaRPr lang="en-US" dirty="0"/>
          </a:p>
        </p:txBody>
      </p:sp>
      <p:sp>
        <p:nvSpPr>
          <p:cNvPr id="3" name="Picture Placeholder 2"/>
          <p:cNvSpPr>
            <a:spLocks noGrp="1" noChangeAspect="1"/>
          </p:cNvSpPr>
          <p:nvPr>
            <p:ph type="pic" idx="1"/>
          </p:nvPr>
        </p:nvSpPr>
        <p:spPr>
          <a:xfrm>
            <a:off x="15304578" y="3628335"/>
            <a:ext cx="18224867" cy="17908316"/>
          </a:xfrm>
        </p:spPr>
        <p:txBody>
          <a:bodyPr anchor="t"/>
          <a:lstStyle>
            <a:lvl1pPr marL="0" indent="0">
              <a:buNone/>
              <a:defRPr sz="11758"/>
            </a:lvl1pPr>
            <a:lvl2pPr marL="1679981" indent="0">
              <a:buNone/>
              <a:defRPr sz="10289"/>
            </a:lvl2pPr>
            <a:lvl3pPr marL="3359963" indent="0">
              <a:buNone/>
              <a:defRPr sz="8819"/>
            </a:lvl3pPr>
            <a:lvl4pPr marL="5039944" indent="0">
              <a:buNone/>
              <a:defRPr sz="7349"/>
            </a:lvl4pPr>
            <a:lvl5pPr marL="6719926" indent="0">
              <a:buNone/>
              <a:defRPr sz="7349"/>
            </a:lvl5pPr>
            <a:lvl6pPr marL="8399907" indent="0">
              <a:buNone/>
              <a:defRPr sz="7349"/>
            </a:lvl6pPr>
            <a:lvl7pPr marL="10079888" indent="0">
              <a:buNone/>
              <a:defRPr sz="7349"/>
            </a:lvl7pPr>
            <a:lvl8pPr marL="11759870" indent="0">
              <a:buNone/>
              <a:defRPr sz="7349"/>
            </a:lvl8pPr>
            <a:lvl9pPr marL="13439851" indent="0">
              <a:buNone/>
              <a:defRPr sz="7349"/>
            </a:lvl9pPr>
          </a:lstStyle>
          <a:p>
            <a:r>
              <a:rPr lang="en-US"/>
              <a:t>Click icon to add picture</a:t>
            </a:r>
            <a:endParaRPr lang="en-US" dirty="0"/>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י'.טבת.תשפ"ה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55157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341671"/>
            <a:ext cx="31049774" cy="48708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74982" y="6708326"/>
            <a:ext cx="31049774" cy="1598915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74982" y="23356649"/>
            <a:ext cx="8099941" cy="1341665"/>
          </a:xfrm>
          <a:prstGeom prst="rect">
            <a:avLst/>
          </a:prstGeom>
        </p:spPr>
        <p:txBody>
          <a:bodyPr vert="horz" lIns="91440" tIns="45720" rIns="91440" bIns="45720" rtlCol="0" anchor="ctr"/>
          <a:lstStyle>
            <a:lvl1pPr algn="l">
              <a:defRPr sz="4409">
                <a:solidFill>
                  <a:schemeClr val="tx1">
                    <a:tint val="75000"/>
                  </a:schemeClr>
                </a:solidFill>
              </a:defRPr>
            </a:lvl1pPr>
          </a:lstStyle>
          <a:p>
            <a:fld id="{EBC92114-2DE2-4DBD-88F5-EC34E326FC88}" type="datetimeFigureOut">
              <a:rPr lang="he-IL" smtClean="0"/>
              <a:t>י'.טבת.תשפ"ה</a:t>
            </a:fld>
            <a:endParaRPr lang="he-IL"/>
          </a:p>
        </p:txBody>
      </p:sp>
      <p:sp>
        <p:nvSpPr>
          <p:cNvPr id="5" name="Footer Placeholder 4"/>
          <p:cNvSpPr>
            <a:spLocks noGrp="1"/>
          </p:cNvSpPr>
          <p:nvPr>
            <p:ph type="ftr" sz="quarter" idx="3"/>
          </p:nvPr>
        </p:nvSpPr>
        <p:spPr>
          <a:xfrm>
            <a:off x="11924913" y="23356649"/>
            <a:ext cx="12149912" cy="1341665"/>
          </a:xfrm>
          <a:prstGeom prst="rect">
            <a:avLst/>
          </a:prstGeom>
        </p:spPr>
        <p:txBody>
          <a:bodyPr vert="horz" lIns="91440" tIns="45720" rIns="91440" bIns="45720" rtlCol="0" anchor="ctr"/>
          <a:lstStyle>
            <a:lvl1pPr algn="ctr">
              <a:defRPr sz="4409">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25424815" y="23356649"/>
            <a:ext cx="8099941" cy="1341665"/>
          </a:xfrm>
          <a:prstGeom prst="rect">
            <a:avLst/>
          </a:prstGeom>
        </p:spPr>
        <p:txBody>
          <a:bodyPr vert="horz" lIns="91440" tIns="45720" rIns="91440" bIns="45720" rtlCol="0" anchor="ctr"/>
          <a:lstStyle>
            <a:lvl1pPr algn="r">
              <a:defRPr sz="4409">
                <a:solidFill>
                  <a:schemeClr val="tx1">
                    <a:tint val="75000"/>
                  </a:schemeClr>
                </a:solidFill>
              </a:defRPr>
            </a:lvl1pPr>
          </a:lstStyle>
          <a:p>
            <a:fld id="{7DD434CA-3CA3-4A85-ABB2-6FF697A4952A}" type="slidenum">
              <a:rPr lang="he-IL" smtClean="0"/>
              <a:t>‹#›</a:t>
            </a:fld>
            <a:endParaRPr lang="he-IL"/>
          </a:p>
        </p:txBody>
      </p:sp>
    </p:spTree>
    <p:extLst>
      <p:ext uri="{BB962C8B-B14F-4D97-AF65-F5344CB8AC3E}">
        <p14:creationId xmlns:p14="http://schemas.microsoft.com/office/powerpoint/2010/main" val="3860065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359963" rtl="0" eaLnBrk="1" latinLnBrk="0" hangingPunct="1">
        <a:lnSpc>
          <a:spcPct val="90000"/>
        </a:lnSpc>
        <a:spcBef>
          <a:spcPct val="0"/>
        </a:spcBef>
        <a:buNone/>
        <a:defRPr sz="16168" kern="1200">
          <a:solidFill>
            <a:schemeClr val="tx1"/>
          </a:solidFill>
          <a:latin typeface="+mj-lt"/>
          <a:ea typeface="+mj-ea"/>
          <a:cs typeface="+mj-cs"/>
        </a:defRPr>
      </a:lvl1pPr>
    </p:titleStyle>
    <p:bodyStyle>
      <a:lvl1pPr marL="839991" indent="-839991" algn="l" defTabSz="3359963" rtl="0" eaLnBrk="1" latinLnBrk="0" hangingPunct="1">
        <a:lnSpc>
          <a:spcPct val="90000"/>
        </a:lnSpc>
        <a:spcBef>
          <a:spcPts val="3674"/>
        </a:spcBef>
        <a:buFont typeface="Arial" panose="020B0604020202020204" pitchFamily="34" charset="0"/>
        <a:buChar char="•"/>
        <a:defRPr sz="10289" kern="1200">
          <a:solidFill>
            <a:schemeClr val="tx1"/>
          </a:solidFill>
          <a:latin typeface="+mn-lt"/>
          <a:ea typeface="+mn-ea"/>
          <a:cs typeface="+mn-cs"/>
        </a:defRPr>
      </a:lvl1pPr>
      <a:lvl2pPr marL="2519972" indent="-839991" algn="l" defTabSz="3359963" rtl="0" eaLnBrk="1" latinLnBrk="0" hangingPunct="1">
        <a:lnSpc>
          <a:spcPct val="90000"/>
        </a:lnSpc>
        <a:spcBef>
          <a:spcPts val="1837"/>
        </a:spcBef>
        <a:buFont typeface="Arial" panose="020B0604020202020204" pitchFamily="34" charset="0"/>
        <a:buChar char="•"/>
        <a:defRPr sz="8819" kern="1200">
          <a:solidFill>
            <a:schemeClr val="tx1"/>
          </a:solidFill>
          <a:latin typeface="+mn-lt"/>
          <a:ea typeface="+mn-ea"/>
          <a:cs typeface="+mn-cs"/>
        </a:defRPr>
      </a:lvl2pPr>
      <a:lvl3pPr marL="4199954" indent="-839991" algn="l" defTabSz="3359963" rtl="0" eaLnBrk="1" latinLnBrk="0" hangingPunct="1">
        <a:lnSpc>
          <a:spcPct val="90000"/>
        </a:lnSpc>
        <a:spcBef>
          <a:spcPts val="1837"/>
        </a:spcBef>
        <a:buFont typeface="Arial" panose="020B0604020202020204" pitchFamily="34" charset="0"/>
        <a:buChar char="•"/>
        <a:defRPr sz="7349" kern="1200">
          <a:solidFill>
            <a:schemeClr val="tx1"/>
          </a:solidFill>
          <a:latin typeface="+mn-lt"/>
          <a:ea typeface="+mn-ea"/>
          <a:cs typeface="+mn-cs"/>
        </a:defRPr>
      </a:lvl3pPr>
      <a:lvl4pPr marL="5879935"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4pPr>
      <a:lvl5pPr marL="7559916"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5pPr>
      <a:lvl6pPr marL="9239898"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6pPr>
      <a:lvl7pPr marL="10919879"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7pPr>
      <a:lvl8pPr marL="12599861"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8pPr>
      <a:lvl9pPr marL="14279842"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9pPr>
    </p:bodyStyle>
    <p:otherStyle>
      <a:defPPr>
        <a:defRPr lang="en-US"/>
      </a:defPPr>
      <a:lvl1pPr marL="0" algn="l" defTabSz="3359963" rtl="0" eaLnBrk="1" latinLnBrk="0" hangingPunct="1">
        <a:defRPr sz="6614" kern="1200">
          <a:solidFill>
            <a:schemeClr val="tx1"/>
          </a:solidFill>
          <a:latin typeface="+mn-lt"/>
          <a:ea typeface="+mn-ea"/>
          <a:cs typeface="+mn-cs"/>
        </a:defRPr>
      </a:lvl1pPr>
      <a:lvl2pPr marL="1679981" algn="l" defTabSz="3359963" rtl="0" eaLnBrk="1" latinLnBrk="0" hangingPunct="1">
        <a:defRPr sz="6614" kern="1200">
          <a:solidFill>
            <a:schemeClr val="tx1"/>
          </a:solidFill>
          <a:latin typeface="+mn-lt"/>
          <a:ea typeface="+mn-ea"/>
          <a:cs typeface="+mn-cs"/>
        </a:defRPr>
      </a:lvl2pPr>
      <a:lvl3pPr marL="3359963" algn="l" defTabSz="3359963" rtl="0" eaLnBrk="1" latinLnBrk="0" hangingPunct="1">
        <a:defRPr sz="6614" kern="1200">
          <a:solidFill>
            <a:schemeClr val="tx1"/>
          </a:solidFill>
          <a:latin typeface="+mn-lt"/>
          <a:ea typeface="+mn-ea"/>
          <a:cs typeface="+mn-cs"/>
        </a:defRPr>
      </a:lvl3pPr>
      <a:lvl4pPr marL="5039944" algn="l" defTabSz="3359963" rtl="0" eaLnBrk="1" latinLnBrk="0" hangingPunct="1">
        <a:defRPr sz="6614" kern="1200">
          <a:solidFill>
            <a:schemeClr val="tx1"/>
          </a:solidFill>
          <a:latin typeface="+mn-lt"/>
          <a:ea typeface="+mn-ea"/>
          <a:cs typeface="+mn-cs"/>
        </a:defRPr>
      </a:lvl4pPr>
      <a:lvl5pPr marL="6719926" algn="l" defTabSz="3359963" rtl="0" eaLnBrk="1" latinLnBrk="0" hangingPunct="1">
        <a:defRPr sz="6614" kern="1200">
          <a:solidFill>
            <a:schemeClr val="tx1"/>
          </a:solidFill>
          <a:latin typeface="+mn-lt"/>
          <a:ea typeface="+mn-ea"/>
          <a:cs typeface="+mn-cs"/>
        </a:defRPr>
      </a:lvl5pPr>
      <a:lvl6pPr marL="8399907" algn="l" defTabSz="3359963" rtl="0" eaLnBrk="1" latinLnBrk="0" hangingPunct="1">
        <a:defRPr sz="6614" kern="1200">
          <a:solidFill>
            <a:schemeClr val="tx1"/>
          </a:solidFill>
          <a:latin typeface="+mn-lt"/>
          <a:ea typeface="+mn-ea"/>
          <a:cs typeface="+mn-cs"/>
        </a:defRPr>
      </a:lvl6pPr>
      <a:lvl7pPr marL="10079888" algn="l" defTabSz="3359963" rtl="0" eaLnBrk="1" latinLnBrk="0" hangingPunct="1">
        <a:defRPr sz="6614" kern="1200">
          <a:solidFill>
            <a:schemeClr val="tx1"/>
          </a:solidFill>
          <a:latin typeface="+mn-lt"/>
          <a:ea typeface="+mn-ea"/>
          <a:cs typeface="+mn-cs"/>
        </a:defRPr>
      </a:lvl7pPr>
      <a:lvl8pPr marL="11759870" algn="l" defTabSz="3359963" rtl="0" eaLnBrk="1" latinLnBrk="0" hangingPunct="1">
        <a:defRPr sz="6614" kern="1200">
          <a:solidFill>
            <a:schemeClr val="tx1"/>
          </a:solidFill>
          <a:latin typeface="+mn-lt"/>
          <a:ea typeface="+mn-ea"/>
          <a:cs typeface="+mn-cs"/>
        </a:defRPr>
      </a:lvl8pPr>
      <a:lvl9pPr marL="13439851" algn="l" defTabSz="3359963" rtl="0" eaLnBrk="1" latinLnBrk="0" hangingPunct="1">
        <a:defRPr sz="6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image" Target="../media/image5.png"/><Relationship Id="rId5" Type="http://schemas.openxmlformats.org/officeDocument/2006/relationships/diagramLayout" Target="../diagrams/layout1.xml"/><Relationship Id="rId10" Type="http://schemas.openxmlformats.org/officeDocument/2006/relationships/image" Target="../media/image4.jpg"/><Relationship Id="rId4" Type="http://schemas.openxmlformats.org/officeDocument/2006/relationships/diagramData" Target="../diagrams/data1.xml"/><Relationship Id="rId9"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506043321"/>
              </p:ext>
            </p:extLst>
          </p:nvPr>
        </p:nvGraphicFramePr>
        <p:xfrm>
          <a:off x="384740" y="3698810"/>
          <a:ext cx="35185420" cy="21370990"/>
        </p:xfrm>
        <a:graphic>
          <a:graphicData uri="http://schemas.openxmlformats.org/drawingml/2006/table">
            <a:tbl>
              <a:tblPr>
                <a:tableStyleId>{2D5ABB26-0587-4C30-8999-92F81FD0307C}</a:tableStyleId>
              </a:tblPr>
              <a:tblGrid>
                <a:gridCol w="11746393">
                  <a:extLst>
                    <a:ext uri="{9D8B030D-6E8A-4147-A177-3AD203B41FA5}">
                      <a16:colId xmlns:a16="http://schemas.microsoft.com/office/drawing/2014/main" val="20000"/>
                    </a:ext>
                  </a:extLst>
                </a:gridCol>
                <a:gridCol w="11734833">
                  <a:extLst>
                    <a:ext uri="{9D8B030D-6E8A-4147-A177-3AD203B41FA5}">
                      <a16:colId xmlns:a16="http://schemas.microsoft.com/office/drawing/2014/main" val="20001"/>
                    </a:ext>
                  </a:extLst>
                </a:gridCol>
                <a:gridCol w="11704194">
                  <a:extLst>
                    <a:ext uri="{9D8B030D-6E8A-4147-A177-3AD203B41FA5}">
                      <a16:colId xmlns:a16="http://schemas.microsoft.com/office/drawing/2014/main" val="4117049268"/>
                    </a:ext>
                  </a:extLst>
                </a:gridCol>
              </a:tblGrid>
              <a:tr h="21370990">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dirty="0">
                          <a:effectLst/>
                          <a:latin typeface="+mn-lt"/>
                          <a:cs typeface="Open Sans Hebrew" panose="00000500000000000000" pitchFamily="2" charset="-79"/>
                        </a:rPr>
                        <a:t>Introduction</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400" u="none" kern="1200" dirty="0">
                          <a:solidFill>
                            <a:schemeClr val="tx1"/>
                          </a:solidFill>
                          <a:effectLst/>
                          <a:latin typeface="+mn-lt"/>
                          <a:ea typeface="+mn-ea"/>
                          <a:cs typeface="Open Sans Hebrew" panose="00000500000000000000" pitchFamily="2" charset="-79"/>
                        </a:rPr>
                        <a:t>This project focuses on the development and implementation of a system for identifying objects in hyperspectral images, for the use of classified security technologies. The system uses the unique data found in hyperspectral images to identify important and significant objects within various uses, s</a:t>
                      </a:r>
                      <a:r>
                        <a:rPr lang="en-US" sz="3400" dirty="0"/>
                        <a:t>uch as identifying objects located in places that are not visible to the eye, and identifying different types of materials.</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600" dirty="0"/>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0" kern="1200" dirty="0">
                          <a:solidFill>
                            <a:schemeClr val="tx1"/>
                          </a:solidFill>
                          <a:effectLst/>
                          <a:latin typeface="+mn-lt"/>
                          <a:ea typeface="+mn-ea"/>
                          <a:cs typeface="Open Sans Hebrew" panose="00000500000000000000" pitchFamily="2" charset="-79"/>
                        </a:rPr>
                        <a:t>A hyperspectral image is an image taken with a hyperspectral camera, that captures a wide range of wavelengths more than what the human eye can see.</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b="0" kern="1200" dirty="0">
                        <a:solidFill>
                          <a:schemeClr val="tx1"/>
                        </a:solidFill>
                        <a:effectLst/>
                        <a:latin typeface="+mn-lt"/>
                        <a:ea typeface="+mn-ea"/>
                        <a:cs typeface="Open Sans Hebrew" panose="00000500000000000000" pitchFamily="2" charset="-79"/>
                      </a:endParaRP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0" kern="1200" dirty="0">
                          <a:solidFill>
                            <a:schemeClr val="tx1"/>
                          </a:solidFill>
                          <a:effectLst/>
                          <a:latin typeface="+mn-lt"/>
                          <a:ea typeface="+mn-ea"/>
                          <a:cs typeface="Open Sans Hebrew" panose="00000500000000000000" pitchFamily="2" charset="-79"/>
                        </a:rPr>
                        <a:t>Typically, hyperspectral images cover a range of 400–2500 nm, with a high spectral resolution that allows the wavelengths to be divided into many channels (tens to hundreds).</a:t>
                      </a: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400" b="0" kern="1200" dirty="0">
                        <a:solidFill>
                          <a:schemeClr val="tx1"/>
                        </a:solidFill>
                        <a:effectLst/>
                        <a:latin typeface="+mn-lt"/>
                        <a:ea typeface="+mn-ea"/>
                        <a:cs typeface="Open Sans Hebrew" panose="00000500000000000000" pitchFamily="2" charset="-79"/>
                      </a:endParaRP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400" b="0" i="0" u="none" dirty="0">
                          <a:solidFill>
                            <a:schemeClr val="tx1"/>
                          </a:solidFill>
                          <a:effectLst/>
                          <a:latin typeface="+mn-lt"/>
                        </a:rPr>
                        <a:t>Hyperspectral imaging collects and processes information from across the electromagnetic spectrum.</a:t>
                      </a:r>
                      <a:r>
                        <a:rPr lang="en-US" sz="3400" b="0" i="0" u="none" strike="noStrike" baseline="30000" dirty="0">
                          <a:solidFill>
                            <a:schemeClr val="tx1"/>
                          </a:solidFill>
                          <a:effectLst/>
                          <a:latin typeface="+mn-lt"/>
                        </a:rPr>
                        <a:t> </a:t>
                      </a:r>
                      <a:r>
                        <a:rPr lang="en-US" sz="3400" b="0" i="0" u="none" dirty="0">
                          <a:solidFill>
                            <a:schemeClr val="tx1"/>
                          </a:solidFill>
                          <a:effectLst/>
                          <a:latin typeface="+mn-lt"/>
                        </a:rPr>
                        <a:t>The goal of hyperspectral imaging is to obtain the spectrum for each pixel in the image, with the purpose of finding objects, identifying materials, or detecting processes.</a:t>
                      </a:r>
                      <a:endParaRPr lang="en-US" sz="3400" b="0" u="none"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400" b="0" kern="1200" dirty="0">
                        <a:solidFill>
                          <a:schemeClr val="tx1"/>
                        </a:solidFill>
                        <a:effectLst/>
                        <a:latin typeface="+mn-lt"/>
                        <a:ea typeface="+mn-ea"/>
                        <a:cs typeface="Open Sans Hebrew" panose="00000500000000000000" pitchFamily="2" charset="-79"/>
                      </a:endParaRPr>
                    </a:p>
                    <a:p>
                      <a:pPr marL="457200" marR="0" lvl="0" indent="-457200" algn="l"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400" b="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400" kern="1200" dirty="0">
                        <a:solidFill>
                          <a:schemeClr val="tx1"/>
                        </a:solidFill>
                        <a:effectLst/>
                        <a:latin typeface="+mn-lt"/>
                        <a:ea typeface="+mn-ea"/>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Implementation</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aseline="0" dirty="0">
                        <a:effectLst/>
                        <a:latin typeface="+mn-lt"/>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Results</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We were able to perform detection by estimating a local mean and a local covariance matrix, with high accuracy, in a certain channel range, and not in the entire hyperspectral channel range.</a:t>
                      </a:r>
                      <a:br>
                        <a:rPr lang="en-US" sz="3400" kern="1200" dirty="0">
                          <a:solidFill>
                            <a:schemeClr val="tx1"/>
                          </a:solidFill>
                          <a:effectLst/>
                          <a:latin typeface="+mn-lt"/>
                          <a:ea typeface="+mn-ea"/>
                          <a:cs typeface="Open Sans Hebrew" panose="00000500000000000000" pitchFamily="2" charset="-79"/>
                        </a:rPr>
                      </a:br>
                      <a:r>
                        <a:rPr lang="en-US" sz="3400" kern="1200" dirty="0">
                          <a:solidFill>
                            <a:schemeClr val="tx1"/>
                          </a:solidFill>
                          <a:effectLst/>
                          <a:latin typeface="+mn-lt"/>
                          <a:ea typeface="+mn-ea"/>
                          <a:cs typeface="Open Sans Hebrew" panose="00000500000000000000" pitchFamily="2" charset="-79"/>
                        </a:rPr>
                        <a:t>We discovered that discarding noisy and redundant channels can improve the scores of our detection. The next graph is before the reduction of any channels:</a:t>
                      </a:r>
                      <a:br>
                        <a:rPr lang="en-US" sz="3400" kern="1200" dirty="0">
                          <a:solidFill>
                            <a:schemeClr val="tx1"/>
                          </a:solidFill>
                          <a:effectLst/>
                          <a:latin typeface="+mn-lt"/>
                          <a:ea typeface="+mn-ea"/>
                          <a:cs typeface="Open Sans Hebrew" panose="00000500000000000000" pitchFamily="2" charset="-79"/>
                        </a:rPr>
                      </a:br>
                      <a:endParaRPr lang="en-US" sz="3200" kern="1200" baseline="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rgbClr val="FF0000"/>
                        </a:solidFill>
                        <a:effectLst/>
                        <a:highlight>
                          <a:srgbClr val="FFFF00"/>
                        </a:highlight>
                        <a:latin typeface="+mn-lt"/>
                        <a:ea typeface="+mn-ea"/>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200" kern="1200" dirty="0">
                          <a:solidFill>
                            <a:schemeClr val="tx1"/>
                          </a:solidFill>
                          <a:effectLst/>
                          <a:latin typeface="+mn-lt"/>
                          <a:ea typeface="+mn-ea"/>
                          <a:cs typeface="Open Sans Hebrew" panose="00000500000000000000" pitchFamily="2" charset="-79"/>
                        </a:rPr>
                        <a:t>And now, after removing the unwanted channels.</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5400" b="1"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5400" b="1"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5400" b="1"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5400" b="1"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5400" b="1"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5400" b="1"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kumimoji="0" lang="en-US" sz="5400" b="1"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Conclusions</a:t>
                      </a:r>
                    </a:p>
                    <a:p>
                      <a:pPr marL="0" marR="0" lvl="0" indent="0" algn="l" defTabSz="2519995"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prstClr val="black"/>
                          </a:solidFill>
                          <a:effectLst/>
                          <a:uLnTx/>
                          <a:uFillTx/>
                          <a:latin typeface="+mn-lt"/>
                          <a:ea typeface="+mn-ea"/>
                          <a:cs typeface="Open Sans Hebrew" panose="00000500000000000000" pitchFamily="2" charset="-79"/>
                        </a:rPr>
                        <a:t>Performing object detection by hyperspectral images, works well within a certain range of channels, but lacks outside this range.</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Bibliography</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400" kern="1200" dirty="0">
                          <a:solidFill>
                            <a:schemeClr val="tx1"/>
                          </a:solidFill>
                          <a:effectLst/>
                          <a:latin typeface="+mn-lt"/>
                          <a:ea typeface="+mn-ea"/>
                          <a:cs typeface="Open Sans Hebrew" panose="00000500000000000000" pitchFamily="2" charset="-79"/>
                        </a:rPr>
                        <a:t>[1] Tzvi Diskin and Ami Wiesel, “Self-Supervised Learning for Covariance Estimation”, The Hebrew University of Jerusalem,</a:t>
                      </a:r>
                    </a:p>
                    <a:p>
                      <a:pPr marL="0" marR="0" lvl="0" indent="0" algn="l"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400" kern="1200" dirty="0">
                          <a:solidFill>
                            <a:schemeClr val="tx1"/>
                          </a:solidFill>
                          <a:effectLst/>
                          <a:latin typeface="+mn-lt"/>
                          <a:ea typeface="+mn-ea"/>
                          <a:cs typeface="Open Sans Hebrew" panose="00000500000000000000" pitchFamily="2" charset="-79"/>
                        </a:rPr>
                        <a:t>13 March 2024.</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[2] Hyungtae Lee, Member, and Heesung Kwon, “Going Deeper with Contextual CNN for Hyperspectral Image Classification”,   </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9 May 2017.</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[3] Shengjie Liu, and Qian Shi, “Multitask Deep Learning with Spectral Knowledge for Hyperspectral Image Classification”,</a:t>
                      </a:r>
                    </a:p>
                    <a:p>
                      <a:pPr marL="0" marR="0" lvl="0" indent="0" algn="l" defTabSz="2519995" rtl="0" eaLnBrk="1" fontAlgn="auto" latinLnBrk="0" hangingPunct="1">
                        <a:lnSpc>
                          <a:spcPct val="100000"/>
                        </a:lnSpc>
                        <a:spcBef>
                          <a:spcPts val="0"/>
                        </a:spcBef>
                        <a:spcAft>
                          <a:spcPts val="0"/>
                        </a:spcAft>
                        <a:buClrTx/>
                        <a:buSzTx/>
                        <a:buFontTx/>
                        <a:buNone/>
                        <a:tabLst/>
                        <a:defRPr/>
                      </a:pPr>
                      <a:r>
                        <a:rPr lang="en-US" sz="3400" kern="1200" dirty="0">
                          <a:solidFill>
                            <a:schemeClr val="tx1"/>
                          </a:solidFill>
                          <a:effectLst/>
                          <a:latin typeface="+mn-lt"/>
                          <a:ea typeface="+mn-ea"/>
                          <a:cs typeface="Open Sans Hebrew" panose="00000500000000000000" pitchFamily="2" charset="-79"/>
                        </a:rPr>
                        <a:t>26 Dec 2019.</a:t>
                      </a: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7200" dirty="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4" name="TextBox 13"/>
          <p:cNvSpPr txBox="1"/>
          <p:nvPr/>
        </p:nvSpPr>
        <p:spPr>
          <a:xfrm>
            <a:off x="10267328" y="776420"/>
            <a:ext cx="16737952" cy="3016210"/>
          </a:xfrm>
          <a:prstGeom prst="rect">
            <a:avLst/>
          </a:prstGeom>
          <a:noFill/>
        </p:spPr>
        <p:txBody>
          <a:bodyPr wrap="square" rtlCol="1">
            <a:spAutoFit/>
          </a:bodyPr>
          <a:lstStyle/>
          <a:p>
            <a:pPr algn="ctr"/>
            <a:r>
              <a:rPr lang="en-US" sz="5400" b="1" dirty="0">
                <a:cs typeface="Open Sans Hebrew" panose="00000500000000000000" pitchFamily="2" charset="-79"/>
              </a:rPr>
              <a:t>Analysis Of Hyperspectral Images</a:t>
            </a:r>
          </a:p>
          <a:p>
            <a:pPr algn="ctr"/>
            <a:r>
              <a:rPr lang="en-US" sz="4400" b="1" dirty="0">
                <a:cs typeface="Open Sans Hebrew" panose="00000500000000000000" pitchFamily="2" charset="-79"/>
              </a:rPr>
              <a:t>Project Number</a:t>
            </a:r>
            <a:r>
              <a:rPr lang="he-IL" sz="4400" dirty="0">
                <a:cs typeface="Open Sans Hebrew" panose="00000500000000000000" pitchFamily="2" charset="-79"/>
              </a:rPr>
              <a:t>:</a:t>
            </a:r>
            <a:r>
              <a:rPr lang="en-US" sz="4400" dirty="0">
                <a:cs typeface="Open Sans Hebrew" panose="00000500000000000000" pitchFamily="2" charset="-79"/>
              </a:rPr>
              <a:t> 2965</a:t>
            </a:r>
          </a:p>
          <a:p>
            <a:pPr algn="ctr"/>
            <a:r>
              <a:rPr lang="en-US" sz="4400" b="1" dirty="0">
                <a:cs typeface="Open Sans Hebrew" panose="00000500000000000000" pitchFamily="2" charset="-79"/>
              </a:rPr>
              <a:t>Names</a:t>
            </a:r>
            <a:r>
              <a:rPr lang="en-US" sz="4400" dirty="0">
                <a:cs typeface="Open Sans Hebrew" panose="00000500000000000000" pitchFamily="2" charset="-79"/>
              </a:rPr>
              <a:t>: </a:t>
            </a:r>
            <a:r>
              <a:rPr lang="en-US" sz="4800" dirty="0">
                <a:cs typeface="Open Sans Hebrew" panose="00000500000000000000" pitchFamily="2" charset="-79"/>
              </a:rPr>
              <a:t>Or Mizrahi, Arie Rozental</a:t>
            </a:r>
            <a:r>
              <a:rPr lang="en-US" sz="4400" dirty="0">
                <a:cs typeface="Open Sans Hebrew" panose="00000500000000000000" pitchFamily="2" charset="-79"/>
              </a:rPr>
              <a:t> </a:t>
            </a:r>
            <a:endParaRPr lang="he-IL" sz="4400" dirty="0">
              <a:cs typeface="Open Sans Hebrew" panose="00000500000000000000" pitchFamily="2" charset="-79"/>
            </a:endParaRPr>
          </a:p>
          <a:p>
            <a:pPr algn="ctr"/>
            <a:r>
              <a:rPr lang="en-US" sz="4400" b="1" dirty="0">
                <a:cs typeface="Open Sans Hebrew" panose="00000500000000000000" pitchFamily="2" charset="-79"/>
              </a:rPr>
              <a:t>Advisor</a:t>
            </a:r>
            <a:r>
              <a:rPr lang="he-IL" sz="4400" dirty="0">
                <a:cs typeface="Open Sans Hebrew" panose="00000500000000000000" pitchFamily="2" charset="-79"/>
              </a:rPr>
              <a:t>:</a:t>
            </a:r>
            <a:r>
              <a:rPr lang="en-US" sz="4400" dirty="0">
                <a:cs typeface="Open Sans Hebrew" panose="00000500000000000000" pitchFamily="2" charset="-79"/>
              </a:rPr>
              <a:t> Khen Cohen</a:t>
            </a:r>
            <a:endParaRPr lang="he-IL" sz="4400" dirty="0">
              <a:cs typeface="Open Sans Hebrew" panose="00000500000000000000" pitchFamily="2" charset="-79"/>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139" y="852247"/>
            <a:ext cx="12489813" cy="2846562"/>
          </a:xfrm>
          <a:prstGeom prst="rect">
            <a:avLst/>
          </a:prstGeom>
        </p:spPr>
      </p:pic>
      <p:grpSp>
        <p:nvGrpSpPr>
          <p:cNvPr id="24" name="קבוצה 23">
            <a:extLst>
              <a:ext uri="{FF2B5EF4-FFF2-40B4-BE49-F238E27FC236}">
                <a16:creationId xmlns:a16="http://schemas.microsoft.com/office/drawing/2014/main" id="{8BFB46A0-432E-0C31-207C-9F89082F189F}"/>
              </a:ext>
            </a:extLst>
          </p:cNvPr>
          <p:cNvGrpSpPr/>
          <p:nvPr/>
        </p:nvGrpSpPr>
        <p:grpSpPr>
          <a:xfrm>
            <a:off x="1179250" y="16140953"/>
            <a:ext cx="7531614" cy="7402609"/>
            <a:chOff x="1966205" y="16009941"/>
            <a:chExt cx="6903720" cy="7343472"/>
          </a:xfrm>
        </p:grpSpPr>
        <p:pic>
          <p:nvPicPr>
            <p:cNvPr id="13" name="תמונה 12">
              <a:extLst>
                <a:ext uri="{FF2B5EF4-FFF2-40B4-BE49-F238E27FC236}">
                  <a16:creationId xmlns:a16="http://schemas.microsoft.com/office/drawing/2014/main" id="{07EC71AB-F915-DCA3-0D57-2D948F6F1D3D}"/>
                </a:ext>
              </a:extLst>
            </p:cNvPr>
            <p:cNvPicPr>
              <a:picLocks noChangeAspect="1"/>
            </p:cNvPicPr>
            <p:nvPr/>
          </p:nvPicPr>
          <p:blipFill>
            <a:blip r:embed="rId3"/>
            <a:srcRect b="12993"/>
            <a:stretch/>
          </p:blipFill>
          <p:spPr>
            <a:xfrm>
              <a:off x="1966205" y="16009941"/>
              <a:ext cx="6903720" cy="6894365"/>
            </a:xfrm>
            <a:prstGeom prst="rect">
              <a:avLst/>
            </a:prstGeom>
          </p:spPr>
        </p:pic>
        <p:sp>
          <p:nvSpPr>
            <p:cNvPr id="18" name="תיבת טקסט 17">
              <a:extLst>
                <a:ext uri="{FF2B5EF4-FFF2-40B4-BE49-F238E27FC236}">
                  <a16:creationId xmlns:a16="http://schemas.microsoft.com/office/drawing/2014/main" id="{97EE1221-52C8-E8BF-784F-BA58BBBB380F}"/>
                </a:ext>
              </a:extLst>
            </p:cNvPr>
            <p:cNvSpPr txBox="1"/>
            <p:nvPr/>
          </p:nvSpPr>
          <p:spPr>
            <a:xfrm>
              <a:off x="1966205" y="22891748"/>
              <a:ext cx="6903720" cy="461665"/>
            </a:xfrm>
            <a:prstGeom prst="rect">
              <a:avLst/>
            </a:prstGeom>
            <a:solidFill>
              <a:schemeClr val="bg1"/>
            </a:solidFill>
            <a:ln>
              <a:solidFill>
                <a:schemeClr val="tx1"/>
              </a:solidFill>
            </a:ln>
          </p:spPr>
          <p:txBody>
            <a:bodyPr wrap="square" rtlCol="1">
              <a:spAutoFit/>
            </a:bodyPr>
            <a:lstStyle/>
            <a:p>
              <a:r>
                <a:rPr lang="en-US" sz="2400" kern="1200" dirty="0">
                  <a:solidFill>
                    <a:schemeClr val="tx1"/>
                  </a:solidFill>
                  <a:effectLst/>
                  <a:latin typeface="+mn-lt"/>
                  <a:ea typeface="+mn-ea"/>
                  <a:cs typeface="Open Sans Hebrew" panose="00000500000000000000" pitchFamily="2" charset="-79"/>
                </a:rPr>
                <a:t>Two-dimensional projection of a hyperspectral cube</a:t>
              </a:r>
            </a:p>
          </p:txBody>
        </p:sp>
      </p:grpSp>
      <p:graphicFrame>
        <p:nvGraphicFramePr>
          <p:cNvPr id="36" name="דיאגרמה 35">
            <a:extLst>
              <a:ext uri="{FF2B5EF4-FFF2-40B4-BE49-F238E27FC236}">
                <a16:creationId xmlns:a16="http://schemas.microsoft.com/office/drawing/2014/main" id="{8D09DF96-2E83-3E3F-4D85-07E75244F897}"/>
              </a:ext>
            </a:extLst>
          </p:cNvPr>
          <p:cNvGraphicFramePr/>
          <p:nvPr>
            <p:extLst>
              <p:ext uri="{D42A27DB-BD31-4B8C-83A1-F6EECF244321}">
                <p14:modId xmlns:p14="http://schemas.microsoft.com/office/powerpoint/2010/main" val="83660059"/>
              </p:ext>
            </p:extLst>
          </p:nvPr>
        </p:nvGraphicFramePr>
        <p:xfrm>
          <a:off x="13589000" y="5459836"/>
          <a:ext cx="8452450" cy="61888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descr="A graph of a number of people&#10;&#10;Description automatically generated with medium confidence">
            <a:extLst>
              <a:ext uri="{FF2B5EF4-FFF2-40B4-BE49-F238E27FC236}">
                <a16:creationId xmlns:a16="http://schemas.microsoft.com/office/drawing/2014/main" id="{3FECCC2F-AB1D-1AED-DE59-01F3D3B5E1A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700870" y="16431790"/>
            <a:ext cx="11423825" cy="7551341"/>
          </a:xfrm>
          <a:prstGeom prst="rect">
            <a:avLst/>
          </a:prstGeom>
        </p:spPr>
      </p:pic>
      <p:pic>
        <p:nvPicPr>
          <p:cNvPr id="7" name="Picture 6" descr="A graph showing a number of different colored lines&#10;&#10;Description automatically generated">
            <a:extLst>
              <a:ext uri="{FF2B5EF4-FFF2-40B4-BE49-F238E27FC236}">
                <a16:creationId xmlns:a16="http://schemas.microsoft.com/office/drawing/2014/main" id="{D57F5A05-9CBF-A2BC-DEA9-99665561019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848553" y="5215283"/>
            <a:ext cx="9887994" cy="7384703"/>
          </a:xfrm>
          <a:prstGeom prst="rect">
            <a:avLst/>
          </a:prstGeom>
        </p:spPr>
      </p:pic>
      <p:pic>
        <p:nvPicPr>
          <p:cNvPr id="10" name="Picture 9">
            <a:extLst>
              <a:ext uri="{FF2B5EF4-FFF2-40B4-BE49-F238E27FC236}">
                <a16:creationId xmlns:a16="http://schemas.microsoft.com/office/drawing/2014/main" id="{9380562D-15B5-094E-B52B-EAAF353A710D}"/>
              </a:ext>
            </a:extLst>
          </p:cNvPr>
          <p:cNvPicPr>
            <a:picLocks noChangeAspect="1"/>
          </p:cNvPicPr>
          <p:nvPr/>
        </p:nvPicPr>
        <p:blipFill>
          <a:blip r:embed="rId11"/>
          <a:stretch>
            <a:fillRect/>
          </a:stretch>
        </p:blipFill>
        <p:spPr>
          <a:xfrm>
            <a:off x="23861379" y="14773266"/>
            <a:ext cx="11708781" cy="1498219"/>
          </a:xfrm>
          <a:prstGeom prst="rect">
            <a:avLst/>
          </a:prstGeom>
        </p:spPr>
      </p:pic>
    </p:spTree>
    <p:extLst>
      <p:ext uri="{BB962C8B-B14F-4D97-AF65-F5344CB8AC3E}">
        <p14:creationId xmlns:p14="http://schemas.microsoft.com/office/powerpoint/2010/main" val="23565329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4926</TotalTime>
  <Words>402</Words>
  <Application>Microsoft Macintosh PowerPoint</Application>
  <PresentationFormat>Custom</PresentationFormat>
  <Paragraphs>70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Open Sans Hebrew</vt:lpstr>
      <vt:lpstr>Office Theme</vt:lpstr>
      <vt:lpstr>PowerPoint Presentation</vt:lpstr>
    </vt:vector>
  </TitlesOfParts>
  <Company>tau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Galit Botzer</dc:creator>
  <cp:lastModifiedBy>Arie Rozental</cp:lastModifiedBy>
  <cp:revision>65</cp:revision>
  <cp:lastPrinted>2019-12-23T14:46:09Z</cp:lastPrinted>
  <dcterms:created xsi:type="dcterms:W3CDTF">2019-12-02T06:50:52Z</dcterms:created>
  <dcterms:modified xsi:type="dcterms:W3CDTF">2025-01-10T08:08:13Z</dcterms:modified>
</cp:coreProperties>
</file>