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9" r:id="rId2"/>
    <p:sldId id="258" r:id="rId3"/>
    <p:sldId id="260" r:id="rId4"/>
    <p:sldId id="261" r:id="rId5"/>
    <p:sldId id="262" r:id="rId6"/>
    <p:sldId id="281" r:id="rId7"/>
    <p:sldId id="273" r:id="rId8"/>
    <p:sldId id="263" r:id="rId9"/>
    <p:sldId id="264" r:id="rId10"/>
    <p:sldId id="265" r:id="rId11"/>
    <p:sldId id="266" r:id="rId12"/>
    <p:sldId id="267" r:id="rId13"/>
    <p:sldId id="272" r:id="rId14"/>
    <p:sldId id="274" r:id="rId15"/>
    <p:sldId id="275" r:id="rId16"/>
    <p:sldId id="276" r:id="rId17"/>
    <p:sldId id="277" r:id="rId18"/>
    <p:sldId id="284" r:id="rId19"/>
    <p:sldId id="269" r:id="rId20"/>
    <p:sldId id="268" r:id="rId21"/>
    <p:sldId id="278" r:id="rId22"/>
    <p:sldId id="279" r:id="rId23"/>
    <p:sldId id="282" r:id="rId24"/>
    <p:sldId id="28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F36C-FB59-4950-B47B-74EDBA4D7649}" v="1" dt="2021-11-14T07:06:36.262"/>
    <p1510:client id="{1C0C768C-B78E-45A8-BE2F-96F822E877E2}" v="1" dt="2021-11-14T18:56:04.631"/>
    <p1510:client id="{8D75B3D4-E6ED-440B-AB97-4437D0774DB9}" v="2" dt="2021-11-14T20:50:02.390"/>
    <p1510:client id="{9DA79BF4-6621-46BA-AA76-E0406925A20E}" v="184" dt="2021-11-14T18:51:18.280"/>
    <p1510:client id="{ABD48695-519E-4DFB-BB4B-2EA397B1760E}" v="7" dt="2021-11-14T20:06:38.880"/>
    <p1510:client id="{B4A02C93-2FFA-430D-9F6D-402306589751}" v="112" dt="2021-11-14T19:50:04.649"/>
    <p1510:client id="{C89E867B-9300-4A2D-BC36-A0C3889A5C61}" v="4" dt="2021-11-14T18:17:59.242"/>
    <p1510:client id="{D5ACCC12-65F5-40FD-B4D3-1AAAC09F180A}" v="1" dt="2021-11-14T19:00:18.974"/>
    <p1510:client id="{F0AFC2B9-6B28-4685-B717-210FE93E3ACC}" v="11" dt="2021-11-14T12:45:05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 ahmad" userId="2a4dad3853cd712f" providerId="LiveId" clId="{AAB1319A-E684-47C2-B177-D96CD520F421}"/>
    <pc:docChg chg="undo custSel addSld modSld">
      <pc:chgData name="areeb ahmad" userId="2a4dad3853cd712f" providerId="LiveId" clId="{AAB1319A-E684-47C2-B177-D96CD520F421}" dt="2021-11-14T22:55:36.216" v="895" actId="20577"/>
      <pc:docMkLst>
        <pc:docMk/>
      </pc:docMkLst>
      <pc:sldChg chg="modSp mod">
        <pc:chgData name="areeb ahmad" userId="2a4dad3853cd712f" providerId="LiveId" clId="{AAB1319A-E684-47C2-B177-D96CD520F421}" dt="2021-11-13T19:21:47.082" v="22" actId="20577"/>
        <pc:sldMkLst>
          <pc:docMk/>
          <pc:sldMk cId="1334327767" sldId="256"/>
        </pc:sldMkLst>
        <pc:spChg chg="mod">
          <ac:chgData name="areeb ahmad" userId="2a4dad3853cd712f" providerId="LiveId" clId="{AAB1319A-E684-47C2-B177-D96CD520F421}" dt="2021-11-13T19:21:47.082" v="22" actId="20577"/>
          <ac:spMkLst>
            <pc:docMk/>
            <pc:sldMk cId="1334327767" sldId="256"/>
            <ac:spMk id="2" creationId="{E8CC1C7D-AA1C-4DDC-B81F-55A50139F921}"/>
          </ac:spMkLst>
        </pc:spChg>
        <pc:spChg chg="mod">
          <ac:chgData name="areeb ahmad" userId="2a4dad3853cd712f" providerId="LiveId" clId="{AAB1319A-E684-47C2-B177-D96CD520F421}" dt="2021-11-13T19:19:53.707" v="20" actId="20577"/>
          <ac:spMkLst>
            <pc:docMk/>
            <pc:sldMk cId="1334327767" sldId="256"/>
            <ac:spMk id="3" creationId="{E552F8E2-4BFA-4831-ABC0-B070671F560A}"/>
          </ac:spMkLst>
        </pc:spChg>
      </pc:sldChg>
      <pc:sldChg chg="addSp modSp mod modClrScheme chgLayout">
        <pc:chgData name="areeb ahmad" userId="2a4dad3853cd712f" providerId="LiveId" clId="{AAB1319A-E684-47C2-B177-D96CD520F421}" dt="2021-11-14T16:44:05.278" v="149" actId="14100"/>
        <pc:sldMkLst>
          <pc:docMk/>
          <pc:sldMk cId="2810695064" sldId="268"/>
        </pc:sldMkLst>
        <pc:spChg chg="mod ord">
          <ac:chgData name="areeb ahmad" userId="2a4dad3853cd712f" providerId="LiveId" clId="{AAB1319A-E684-47C2-B177-D96CD520F421}" dt="2021-11-14T16:28:50.450" v="52" actId="14100"/>
          <ac:spMkLst>
            <pc:docMk/>
            <pc:sldMk cId="2810695064" sldId="268"/>
            <ac:spMk id="2" creationId="{04B72891-A5C7-4B49-B9A2-DE43F05C5388}"/>
          </ac:spMkLst>
        </pc:spChg>
        <pc:spChg chg="add mod ord">
          <ac:chgData name="areeb ahmad" userId="2a4dad3853cd712f" providerId="LiveId" clId="{AAB1319A-E684-47C2-B177-D96CD520F421}" dt="2021-11-14T16:41:11.067" v="145" actId="207"/>
          <ac:spMkLst>
            <pc:docMk/>
            <pc:sldMk cId="2810695064" sldId="268"/>
            <ac:spMk id="3" creationId="{DE1A5329-5F0D-4834-9B4F-FF85BDDF8810}"/>
          </ac:spMkLst>
        </pc:spChg>
        <pc:picChg chg="add mod">
          <ac:chgData name="areeb ahmad" userId="2a4dad3853cd712f" providerId="LiveId" clId="{AAB1319A-E684-47C2-B177-D96CD520F421}" dt="2021-11-14T16:44:05.278" v="149" actId="14100"/>
          <ac:picMkLst>
            <pc:docMk/>
            <pc:sldMk cId="2810695064" sldId="268"/>
            <ac:picMk id="5" creationId="{883F9CF6-4ADB-458F-B070-0F32E1A1790B}"/>
          </ac:picMkLst>
        </pc:picChg>
      </pc:sldChg>
      <pc:sldChg chg="addSp delSp modSp new mod">
        <pc:chgData name="areeb ahmad" userId="2a4dad3853cd712f" providerId="LiveId" clId="{AAB1319A-E684-47C2-B177-D96CD520F421}" dt="2021-11-14T18:37:52.692" v="330" actId="14100"/>
        <pc:sldMkLst>
          <pc:docMk/>
          <pc:sldMk cId="588758737" sldId="269"/>
        </pc:sldMkLst>
        <pc:spChg chg="mod">
          <ac:chgData name="areeb ahmad" userId="2a4dad3853cd712f" providerId="LiveId" clId="{AAB1319A-E684-47C2-B177-D96CD520F421}" dt="2021-11-14T16:45:45.713" v="178" actId="20577"/>
          <ac:spMkLst>
            <pc:docMk/>
            <pc:sldMk cId="588758737" sldId="269"/>
            <ac:spMk id="2" creationId="{F6565DFD-9E9B-450C-B4AD-6F73F885FAE2}"/>
          </ac:spMkLst>
        </pc:spChg>
        <pc:spChg chg="mod">
          <ac:chgData name="areeb ahmad" userId="2a4dad3853cd712f" providerId="LiveId" clId="{AAB1319A-E684-47C2-B177-D96CD520F421}" dt="2021-11-14T18:37:34.243" v="327" actId="20577"/>
          <ac:spMkLst>
            <pc:docMk/>
            <pc:sldMk cId="588758737" sldId="269"/>
            <ac:spMk id="3" creationId="{4C834326-37CC-4FA6-BCCF-6B0B9BC64A45}"/>
          </ac:spMkLst>
        </pc:spChg>
        <pc:picChg chg="add del mod">
          <ac:chgData name="areeb ahmad" userId="2a4dad3853cd712f" providerId="LiveId" clId="{AAB1319A-E684-47C2-B177-D96CD520F421}" dt="2021-11-14T17:10:20.553" v="188" actId="478"/>
          <ac:picMkLst>
            <pc:docMk/>
            <pc:sldMk cId="588758737" sldId="269"/>
            <ac:picMk id="5" creationId="{0046DA53-A45B-4562-9B05-26E934F51F56}"/>
          </ac:picMkLst>
        </pc:picChg>
        <pc:picChg chg="add mod">
          <ac:chgData name="areeb ahmad" userId="2a4dad3853cd712f" providerId="LiveId" clId="{AAB1319A-E684-47C2-B177-D96CD520F421}" dt="2021-11-14T17:11:13.931" v="252" actId="1076"/>
          <ac:picMkLst>
            <pc:docMk/>
            <pc:sldMk cId="588758737" sldId="269"/>
            <ac:picMk id="7" creationId="{0972BB7E-ABF6-4344-B2C6-265A63AF9668}"/>
          </ac:picMkLst>
        </pc:picChg>
        <pc:picChg chg="add mod">
          <ac:chgData name="areeb ahmad" userId="2a4dad3853cd712f" providerId="LiveId" clId="{AAB1319A-E684-47C2-B177-D96CD520F421}" dt="2021-11-14T18:37:52.692" v="330" actId="14100"/>
          <ac:picMkLst>
            <pc:docMk/>
            <pc:sldMk cId="588758737" sldId="269"/>
            <ac:picMk id="9" creationId="{108BAA77-CCDB-4168-A7F5-E42D5EA8E34C}"/>
          </ac:picMkLst>
        </pc:picChg>
      </pc:sldChg>
      <pc:sldChg chg="addSp delSp modSp new mod">
        <pc:chgData name="areeb ahmad" userId="2a4dad3853cd712f" providerId="LiveId" clId="{AAB1319A-E684-47C2-B177-D96CD520F421}" dt="2021-11-14T19:26:09.189" v="356" actId="1076"/>
        <pc:sldMkLst>
          <pc:docMk/>
          <pc:sldMk cId="619376868" sldId="270"/>
        </pc:sldMkLst>
        <pc:spChg chg="del mod">
          <ac:chgData name="areeb ahmad" userId="2a4dad3853cd712f" providerId="LiveId" clId="{AAB1319A-E684-47C2-B177-D96CD520F421}" dt="2021-11-14T18:40:54.316" v="352" actId="21"/>
          <ac:spMkLst>
            <pc:docMk/>
            <pc:sldMk cId="619376868" sldId="270"/>
            <ac:spMk id="2" creationId="{B12D61CD-ACA7-4473-9545-CEFC8105ACA1}"/>
          </ac:spMkLst>
        </pc:spChg>
        <pc:spChg chg="mod">
          <ac:chgData name="areeb ahmad" userId="2a4dad3853cd712f" providerId="LiveId" clId="{AAB1319A-E684-47C2-B177-D96CD520F421}" dt="2021-11-14T18:40:57.418" v="353" actId="14100"/>
          <ac:spMkLst>
            <pc:docMk/>
            <pc:sldMk cId="619376868" sldId="270"/>
            <ac:spMk id="3" creationId="{D97C5E93-3AEC-48C5-BA65-88B588068A39}"/>
          </ac:spMkLst>
        </pc:spChg>
        <pc:picChg chg="add mod">
          <ac:chgData name="areeb ahmad" userId="2a4dad3853cd712f" providerId="LiveId" clId="{AAB1319A-E684-47C2-B177-D96CD520F421}" dt="2021-11-14T19:26:09.189" v="356" actId="1076"/>
          <ac:picMkLst>
            <pc:docMk/>
            <pc:sldMk cId="619376868" sldId="270"/>
            <ac:picMk id="4" creationId="{4C29758F-B2AE-4732-9C64-E77557F992D8}"/>
          </ac:picMkLst>
        </pc:picChg>
        <pc:picChg chg="add mod">
          <ac:chgData name="areeb ahmad" userId="2a4dad3853cd712f" providerId="LiveId" clId="{AAB1319A-E684-47C2-B177-D96CD520F421}" dt="2021-11-14T18:41:01.805" v="354" actId="1076"/>
          <ac:picMkLst>
            <pc:docMk/>
            <pc:sldMk cId="619376868" sldId="270"/>
            <ac:picMk id="5" creationId="{48C2F745-7D36-40FC-9273-0A9A84CC93DB}"/>
          </ac:picMkLst>
        </pc:picChg>
      </pc:sldChg>
      <pc:sldChg chg="modSp mod">
        <pc:chgData name="areeb ahmad" userId="2a4dad3853cd712f" providerId="LiveId" clId="{AAB1319A-E684-47C2-B177-D96CD520F421}" dt="2021-11-14T22:55:36.216" v="895" actId="20577"/>
        <pc:sldMkLst>
          <pc:docMk/>
          <pc:sldMk cId="1041526925" sldId="278"/>
        </pc:sldMkLst>
        <pc:spChg chg="mod">
          <ac:chgData name="areeb ahmad" userId="2a4dad3853cd712f" providerId="LiveId" clId="{AAB1319A-E684-47C2-B177-D96CD520F421}" dt="2021-11-14T22:55:36.216" v="895" actId="20577"/>
          <ac:spMkLst>
            <pc:docMk/>
            <pc:sldMk cId="1041526925" sldId="278"/>
            <ac:spMk id="7" creationId="{2AC6C87A-FD6D-4ADD-AA29-F606B6BBF42D}"/>
          </ac:spMkLst>
        </pc:spChg>
      </pc:sldChg>
      <pc:sldChg chg="addSp delSp modSp new mod modClrScheme chgLayout">
        <pc:chgData name="areeb ahmad" userId="2a4dad3853cd712f" providerId="LiveId" clId="{AAB1319A-E684-47C2-B177-D96CD520F421}" dt="2021-11-14T22:12:12.703" v="373" actId="20577"/>
        <pc:sldMkLst>
          <pc:docMk/>
          <pc:sldMk cId="2568014501" sldId="278"/>
        </pc:sldMkLst>
        <pc:spChg chg="del mod ord">
          <ac:chgData name="areeb ahmad" userId="2a4dad3853cd712f" providerId="LiveId" clId="{AAB1319A-E684-47C2-B177-D96CD520F421}" dt="2021-11-14T22:11:42.731" v="358" actId="700"/>
          <ac:spMkLst>
            <pc:docMk/>
            <pc:sldMk cId="2568014501" sldId="278"/>
            <ac:spMk id="2" creationId="{4B3B526B-9AC3-4DE2-9E9C-2FCB9E059495}"/>
          </ac:spMkLst>
        </pc:spChg>
        <pc:spChg chg="del mod ord">
          <ac:chgData name="areeb ahmad" userId="2a4dad3853cd712f" providerId="LiveId" clId="{AAB1319A-E684-47C2-B177-D96CD520F421}" dt="2021-11-14T22:11:42.731" v="358" actId="700"/>
          <ac:spMkLst>
            <pc:docMk/>
            <pc:sldMk cId="2568014501" sldId="278"/>
            <ac:spMk id="3" creationId="{C16ACFDA-9624-4FB0-8971-F0CFF7172DF5}"/>
          </ac:spMkLst>
        </pc:spChg>
        <pc:spChg chg="add mod ord">
          <ac:chgData name="areeb ahmad" userId="2a4dad3853cd712f" providerId="LiveId" clId="{AAB1319A-E684-47C2-B177-D96CD520F421}" dt="2021-11-14T22:12:12.703" v="373" actId="20577"/>
          <ac:spMkLst>
            <pc:docMk/>
            <pc:sldMk cId="2568014501" sldId="278"/>
            <ac:spMk id="4" creationId="{7305CBAA-1CC5-43DF-8172-DBD80602B1E4}"/>
          </ac:spMkLst>
        </pc:spChg>
        <pc:spChg chg="add mod ord">
          <ac:chgData name="areeb ahmad" userId="2a4dad3853cd712f" providerId="LiveId" clId="{AAB1319A-E684-47C2-B177-D96CD520F421}" dt="2021-11-14T22:11:42.731" v="358" actId="700"/>
          <ac:spMkLst>
            <pc:docMk/>
            <pc:sldMk cId="2568014501" sldId="278"/>
            <ac:spMk id="5" creationId="{02B0CBE7-684D-4F88-ADE9-3644C9108D91}"/>
          </ac:spMkLst>
        </pc:spChg>
      </pc:sldChg>
      <pc:sldChg chg="modSp mod">
        <pc:chgData name="areeb ahmad" userId="2a4dad3853cd712f" providerId="LiveId" clId="{AAB1319A-E684-47C2-B177-D96CD520F421}" dt="2021-11-14T22:21:50.896" v="638" actId="20577"/>
        <pc:sldMkLst>
          <pc:docMk/>
          <pc:sldMk cId="2568014501" sldId="281"/>
        </pc:sldMkLst>
        <pc:spChg chg="mod">
          <ac:chgData name="areeb ahmad" userId="2a4dad3853cd712f" providerId="LiveId" clId="{AAB1319A-E684-47C2-B177-D96CD520F421}" dt="2021-11-14T22:21:50.896" v="638" actId="20577"/>
          <ac:spMkLst>
            <pc:docMk/>
            <pc:sldMk cId="2568014501" sldId="281"/>
            <ac:spMk id="5" creationId="{02B0CBE7-684D-4F88-ADE9-3644C9108D91}"/>
          </ac:spMkLst>
        </pc:spChg>
      </pc:sldChg>
    </pc:docChg>
  </pc:docChgLst>
  <pc:docChgLst>
    <pc:chgData name="Guest User" providerId="Windows Live" clId="Web-{B4A02C93-2FFA-430D-9F6D-402306589751}"/>
    <pc:docChg chg="delSld modSld addMainMaster delMainMaster">
      <pc:chgData name="Guest User" userId="" providerId="Windows Live" clId="Web-{B4A02C93-2FFA-430D-9F6D-402306589751}" dt="2021-11-14T19:50:04.649" v="84" actId="20577"/>
      <pc:docMkLst>
        <pc:docMk/>
      </pc:docMkLst>
      <pc:sldChg chg="modSp mod modClrScheme chgLayout">
        <pc:chgData name="Guest User" userId="" providerId="Windows Live" clId="Web-{B4A02C93-2FFA-430D-9F6D-402306589751}" dt="2021-11-14T19:49:51.118" v="80" actId="20577"/>
        <pc:sldMkLst>
          <pc:docMk/>
          <pc:sldMk cId="265817139" sldId="258"/>
        </pc:sldMkLst>
        <pc:spChg chg="mod ord">
          <ac:chgData name="Guest User" userId="" providerId="Windows Live" clId="Web-{B4A02C93-2FFA-430D-9F6D-402306589751}" dt="2021-11-14T19:49:51.118" v="80" actId="20577"/>
          <ac:spMkLst>
            <pc:docMk/>
            <pc:sldMk cId="265817139" sldId="258"/>
            <ac:spMk id="2" creationId="{A33CE66E-E136-426D-9738-996902460C95}"/>
          </ac:spMkLst>
        </pc:spChg>
        <pc:spChg chg="mod ord">
          <ac:chgData name="Guest User" userId="" providerId="Windows Live" clId="Web-{B4A02C93-2FFA-430D-9F6D-402306589751}" dt="2021-11-14T19:49:49.540" v="79" actId="20577"/>
          <ac:spMkLst>
            <pc:docMk/>
            <pc:sldMk cId="265817139" sldId="258"/>
            <ac:spMk id="3" creationId="{67208247-B3AD-4E23-8B96-B359317181F3}"/>
          </ac:spMkLst>
        </pc:spChg>
      </pc:sldChg>
      <pc:sldChg chg="modSp mod modClrScheme chgLayout">
        <pc:chgData name="Guest User" userId="" providerId="Windows Live" clId="Web-{B4A02C93-2FFA-430D-9F6D-402306589751}" dt="2021-11-14T19:50:04.649" v="84" actId="20577"/>
        <pc:sldMkLst>
          <pc:docMk/>
          <pc:sldMk cId="3643757443" sldId="259"/>
        </pc:sldMkLst>
        <pc:spChg chg="mod ord">
          <ac:chgData name="Guest User" userId="" providerId="Windows Live" clId="Web-{B4A02C93-2FFA-430D-9F6D-402306589751}" dt="2021-11-14T19:49:54.384" v="81" actId="20577"/>
          <ac:spMkLst>
            <pc:docMk/>
            <pc:sldMk cId="3643757443" sldId="259"/>
            <ac:spMk id="2" creationId="{EA8DD746-3CF2-4911-9D8D-B08DE36FC7D2}"/>
          </ac:spMkLst>
        </pc:spChg>
        <pc:spChg chg="mod">
          <ac:chgData name="Guest User" userId="" providerId="Windows Live" clId="Web-{B4A02C93-2FFA-430D-9F6D-402306589751}" dt="2021-11-14T19:50:01.399" v="83" actId="20577"/>
          <ac:spMkLst>
            <pc:docMk/>
            <pc:sldMk cId="3643757443" sldId="259"/>
            <ac:spMk id="3" creationId="{EEDF30FE-649E-4599-A2D7-3FF0660923D3}"/>
          </ac:spMkLst>
        </pc:spChg>
        <pc:spChg chg="mod">
          <ac:chgData name="Guest User" userId="" providerId="Windows Live" clId="Web-{B4A02C93-2FFA-430D-9F6D-402306589751}" dt="2021-11-14T19:49:59.087" v="82" actId="20577"/>
          <ac:spMkLst>
            <pc:docMk/>
            <pc:sldMk cId="3643757443" sldId="259"/>
            <ac:spMk id="4" creationId="{2672BD8D-116A-40A5-A9FB-92F104720488}"/>
          </ac:spMkLst>
        </pc:spChg>
        <pc:spChg chg="mod ord">
          <ac:chgData name="Guest User" userId="" providerId="Windows Live" clId="Web-{B4A02C93-2FFA-430D-9F6D-402306589751}" dt="2021-11-14T19:50:04.649" v="84" actId="20577"/>
          <ac:spMkLst>
            <pc:docMk/>
            <pc:sldMk cId="3643757443" sldId="259"/>
            <ac:spMk id="7" creationId="{6605F0FF-8B95-41DD-8DBF-C817D05A6425}"/>
          </ac:spMkLst>
        </pc:spChg>
      </pc:sldChg>
      <pc:sldChg chg="modSp mod modClrScheme chgLayout">
        <pc:chgData name="Guest User" userId="" providerId="Windows Live" clId="Web-{B4A02C93-2FFA-430D-9F6D-402306589751}" dt="2021-11-14T19:49:45.446" v="78" actId="20577"/>
        <pc:sldMkLst>
          <pc:docMk/>
          <pc:sldMk cId="881753243" sldId="260"/>
        </pc:sldMkLst>
        <pc:spChg chg="mod ord">
          <ac:chgData name="Guest User" userId="" providerId="Windows Live" clId="Web-{B4A02C93-2FFA-430D-9F6D-402306589751}" dt="2021-11-14T19:49:43.680" v="77" actId="20577"/>
          <ac:spMkLst>
            <pc:docMk/>
            <pc:sldMk cId="881753243" sldId="260"/>
            <ac:spMk id="2" creationId="{1F4F8AEC-828C-49D3-AC0D-F69936915DD6}"/>
          </ac:spMkLst>
        </pc:spChg>
        <pc:spChg chg="mod ord">
          <ac:chgData name="Guest User" userId="" providerId="Windows Live" clId="Web-{B4A02C93-2FFA-430D-9F6D-402306589751}" dt="2021-11-14T19:49:45.446" v="78" actId="20577"/>
          <ac:spMkLst>
            <pc:docMk/>
            <pc:sldMk cId="881753243" sldId="260"/>
            <ac:spMk id="3" creationId="{117DA406-5C03-4CC5-8123-3DC089D9FA34}"/>
          </ac:spMkLst>
        </pc:spChg>
      </pc:sldChg>
      <pc:sldChg chg="modSp mod modClrScheme chgLayout">
        <pc:chgData name="Guest User" userId="" providerId="Windows Live" clId="Web-{B4A02C93-2FFA-430D-9F6D-402306589751}" dt="2021-11-14T19:49:40.415" v="76" actId="20577"/>
        <pc:sldMkLst>
          <pc:docMk/>
          <pc:sldMk cId="3747943116" sldId="261"/>
        </pc:sldMkLst>
        <pc:spChg chg="mod ord">
          <ac:chgData name="Guest User" userId="" providerId="Windows Live" clId="Web-{B4A02C93-2FFA-430D-9F6D-402306589751}" dt="2021-11-14T19:49:40.415" v="76" actId="20577"/>
          <ac:spMkLst>
            <pc:docMk/>
            <pc:sldMk cId="3747943116" sldId="261"/>
            <ac:spMk id="2" creationId="{A9D11804-127E-4904-8BBD-42D2A5D12E2D}"/>
          </ac:spMkLst>
        </pc:spChg>
        <pc:spChg chg="mod ord">
          <ac:chgData name="Guest User" userId="" providerId="Windows Live" clId="Web-{B4A02C93-2FFA-430D-9F6D-402306589751}" dt="2021-11-14T19:49:38.618" v="75" actId="20577"/>
          <ac:spMkLst>
            <pc:docMk/>
            <pc:sldMk cId="3747943116" sldId="261"/>
            <ac:spMk id="3" creationId="{4DFD1C09-AB50-4BF3-BA82-301608A417CD}"/>
          </ac:spMkLst>
        </pc:spChg>
      </pc:sldChg>
      <pc:sldChg chg="modSp mod modClrScheme chgLayout">
        <pc:chgData name="Guest User" userId="" providerId="Windows Live" clId="Web-{B4A02C93-2FFA-430D-9F6D-402306589751}" dt="2021-11-14T19:49:35.805" v="74" actId="20577"/>
        <pc:sldMkLst>
          <pc:docMk/>
          <pc:sldMk cId="1424219431" sldId="262"/>
        </pc:sldMkLst>
        <pc:spChg chg="mod ord">
          <ac:chgData name="Guest User" userId="" providerId="Windows Live" clId="Web-{B4A02C93-2FFA-430D-9F6D-402306589751}" dt="2021-11-14T19:49:35.805" v="74" actId="20577"/>
          <ac:spMkLst>
            <pc:docMk/>
            <pc:sldMk cId="1424219431" sldId="262"/>
            <ac:spMk id="2" creationId="{4E3ECB3A-6987-4EC3-B89C-FDB7065A8F72}"/>
          </ac:spMkLst>
        </pc:spChg>
      </pc:sldChg>
      <pc:sldChg chg="mod modClrScheme chgLayout">
        <pc:chgData name="Guest User" userId="" providerId="Windows Live" clId="Web-{B4A02C93-2FFA-430D-9F6D-402306589751}" dt="2021-11-14T19:46:32.927" v="40"/>
        <pc:sldMkLst>
          <pc:docMk/>
          <pc:sldMk cId="932712240" sldId="263"/>
        </pc:sldMkLst>
      </pc:sldChg>
      <pc:sldChg chg="modSp mod modClrScheme chgLayout">
        <pc:chgData name="Guest User" userId="" providerId="Windows Live" clId="Web-{B4A02C93-2FFA-430D-9F6D-402306589751}" dt="2021-11-14T19:49:31.399" v="73" actId="20577"/>
        <pc:sldMkLst>
          <pc:docMk/>
          <pc:sldMk cId="4225912759" sldId="264"/>
        </pc:sldMkLst>
        <pc:spChg chg="mod ord">
          <ac:chgData name="Guest User" userId="" providerId="Windows Live" clId="Web-{B4A02C93-2FFA-430D-9F6D-402306589751}" dt="2021-11-14T19:49:31.399" v="73" actId="20577"/>
          <ac:spMkLst>
            <pc:docMk/>
            <pc:sldMk cId="4225912759" sldId="264"/>
            <ac:spMk id="2" creationId="{AC8BB7FD-3C86-4715-9FF8-2B4A816BB34D}"/>
          </ac:spMkLst>
        </pc:spChg>
        <pc:spChg chg="mod">
          <ac:chgData name="Guest User" userId="" providerId="Windows Live" clId="Web-{B4A02C93-2FFA-430D-9F6D-402306589751}" dt="2021-11-14T19:49:26.977" v="70" actId="20577"/>
          <ac:spMkLst>
            <pc:docMk/>
            <pc:sldMk cId="4225912759" sldId="264"/>
            <ac:spMk id="4" creationId="{64863627-ED50-4568-A601-3AABE42B83BF}"/>
          </ac:spMkLst>
        </pc:spChg>
        <pc:spChg chg="mod">
          <ac:chgData name="Guest User" userId="" providerId="Windows Live" clId="Web-{B4A02C93-2FFA-430D-9F6D-402306589751}" dt="2021-11-14T19:49:29.868" v="72" actId="20577"/>
          <ac:spMkLst>
            <pc:docMk/>
            <pc:sldMk cId="4225912759" sldId="264"/>
            <ac:spMk id="8" creationId="{9AB4A4D6-0AF5-43A1-838F-2D754101C57D}"/>
          </ac:spMkLst>
        </pc:spChg>
      </pc:sldChg>
      <pc:sldChg chg="modSp mod modClrScheme chgLayout">
        <pc:chgData name="Guest User" userId="" providerId="Windows Live" clId="Web-{B4A02C93-2FFA-430D-9F6D-402306589751}" dt="2021-11-14T19:49:25.039" v="69" actId="20577"/>
        <pc:sldMkLst>
          <pc:docMk/>
          <pc:sldMk cId="2590812613" sldId="265"/>
        </pc:sldMkLst>
        <pc:spChg chg="mod">
          <ac:chgData name="Guest User" userId="" providerId="Windows Live" clId="Web-{B4A02C93-2FFA-430D-9F6D-402306589751}" dt="2021-11-14T19:49:25.039" v="69" actId="20577"/>
          <ac:spMkLst>
            <pc:docMk/>
            <pc:sldMk cId="2590812613" sldId="265"/>
            <ac:spMk id="4" creationId="{424606BF-50BA-4BD1-BAA9-1F5FE7709DEF}"/>
          </ac:spMkLst>
        </pc:spChg>
      </pc:sldChg>
      <pc:sldChg chg="modSp mod modClrScheme chgLayout">
        <pc:chgData name="Guest User" userId="" providerId="Windows Live" clId="Web-{B4A02C93-2FFA-430D-9F6D-402306589751}" dt="2021-11-14T19:48:51.179" v="60" actId="1076"/>
        <pc:sldMkLst>
          <pc:docMk/>
          <pc:sldMk cId="2515942935" sldId="266"/>
        </pc:sldMkLst>
        <pc:spChg chg="mod">
          <ac:chgData name="Guest User" userId="" providerId="Windows Live" clId="Web-{B4A02C93-2FFA-430D-9F6D-402306589751}" dt="2021-11-14T19:48:51.179" v="60" actId="1076"/>
          <ac:spMkLst>
            <pc:docMk/>
            <pc:sldMk cId="2515942935" sldId="266"/>
            <ac:spMk id="4" creationId="{ECDC41D1-C2E6-41A9-9C8B-D3518DB7F4DE}"/>
          </ac:spMkLst>
        </pc:spChg>
      </pc:sldChg>
      <pc:sldChg chg="modSp mod modClrScheme chgLayout">
        <pc:chgData name="Guest User" userId="" providerId="Windows Live" clId="Web-{B4A02C93-2FFA-430D-9F6D-402306589751}" dt="2021-11-14T19:49:20.242" v="67" actId="20577"/>
        <pc:sldMkLst>
          <pc:docMk/>
          <pc:sldMk cId="2643590827" sldId="267"/>
        </pc:sldMkLst>
        <pc:spChg chg="mod ord">
          <ac:chgData name="Guest User" userId="" providerId="Windows Live" clId="Web-{B4A02C93-2FFA-430D-9F6D-402306589751}" dt="2021-11-14T19:49:20.242" v="67" actId="20577"/>
          <ac:spMkLst>
            <pc:docMk/>
            <pc:sldMk cId="2643590827" sldId="267"/>
            <ac:spMk id="2" creationId="{A6720551-ED08-492F-B38A-6ACCA2508EFC}"/>
          </ac:spMkLst>
        </pc:spChg>
        <pc:spChg chg="mod">
          <ac:chgData name="Guest User" userId="" providerId="Windows Live" clId="Web-{B4A02C93-2FFA-430D-9F6D-402306589751}" dt="2021-11-14T19:49:18.508" v="66" actId="20577"/>
          <ac:spMkLst>
            <pc:docMk/>
            <pc:sldMk cId="2643590827" sldId="267"/>
            <ac:spMk id="9" creationId="{D3CBF7DD-2A48-4E23-8C79-A92427D571E3}"/>
          </ac:spMkLst>
        </pc:spChg>
      </pc:sldChg>
      <pc:sldChg chg="modSp mod modClrScheme chgLayout">
        <pc:chgData name="Guest User" userId="" providerId="Windows Live" clId="Web-{B4A02C93-2FFA-430D-9F6D-402306589751}" dt="2021-11-14T19:49:15.430" v="65" actId="20577"/>
        <pc:sldMkLst>
          <pc:docMk/>
          <pc:sldMk cId="2810695064" sldId="268"/>
        </pc:sldMkLst>
        <pc:spChg chg="mod ord">
          <ac:chgData name="Guest User" userId="" providerId="Windows Live" clId="Web-{B4A02C93-2FFA-430D-9F6D-402306589751}" dt="2021-11-14T19:49:15.430" v="65" actId="20577"/>
          <ac:spMkLst>
            <pc:docMk/>
            <pc:sldMk cId="2810695064" sldId="268"/>
            <ac:spMk id="2" creationId="{04B72891-A5C7-4B49-B9A2-DE43F05C5388}"/>
          </ac:spMkLst>
        </pc:spChg>
        <pc:spChg chg="mod ord">
          <ac:chgData name="Guest User" userId="" providerId="Windows Live" clId="Web-{B4A02C93-2FFA-430D-9F6D-402306589751}" dt="2021-11-14T19:46:32.927" v="40"/>
          <ac:spMkLst>
            <pc:docMk/>
            <pc:sldMk cId="2810695064" sldId="268"/>
            <ac:spMk id="3" creationId="{DE1A5329-5F0D-4834-9B4F-FF85BDDF8810}"/>
          </ac:spMkLst>
        </pc:spChg>
      </pc:sldChg>
      <pc:sldChg chg="modSp mod modClrScheme chgLayout">
        <pc:chgData name="Guest User" userId="" providerId="Windows Live" clId="Web-{B4A02C93-2FFA-430D-9F6D-402306589751}" dt="2021-11-14T19:49:12.586" v="64" actId="20577"/>
        <pc:sldMkLst>
          <pc:docMk/>
          <pc:sldMk cId="588758737" sldId="269"/>
        </pc:sldMkLst>
        <pc:spChg chg="mod ord">
          <ac:chgData name="Guest User" userId="" providerId="Windows Live" clId="Web-{B4A02C93-2FFA-430D-9F6D-402306589751}" dt="2021-11-14T19:49:12.586" v="64" actId="20577"/>
          <ac:spMkLst>
            <pc:docMk/>
            <pc:sldMk cId="588758737" sldId="269"/>
            <ac:spMk id="2" creationId="{F6565DFD-9E9B-450C-B4AD-6F73F885FAE2}"/>
          </ac:spMkLst>
        </pc:spChg>
        <pc:spChg chg="mod ord">
          <ac:chgData name="Guest User" userId="" providerId="Windows Live" clId="Web-{B4A02C93-2FFA-430D-9F6D-402306589751}" dt="2021-11-14T19:46:32.927" v="40"/>
          <ac:spMkLst>
            <pc:docMk/>
            <pc:sldMk cId="588758737" sldId="269"/>
            <ac:spMk id="3" creationId="{4C834326-37CC-4FA6-BCCF-6B0B9BC64A45}"/>
          </ac:spMkLst>
        </pc:spChg>
      </pc:sldChg>
      <pc:sldChg chg="del">
        <pc:chgData name="Guest User" userId="" providerId="Windows Live" clId="Web-{B4A02C93-2FFA-430D-9F6D-402306589751}" dt="2021-11-14T19:24:09.098" v="3"/>
        <pc:sldMkLst>
          <pc:docMk/>
          <pc:sldMk cId="619376868" sldId="270"/>
        </pc:sldMkLst>
      </pc:sldChg>
      <pc:sldChg chg="modSp mod modClrScheme chgLayout">
        <pc:chgData name="Guest User" userId="" providerId="Windows Live" clId="Web-{B4A02C93-2FFA-430D-9F6D-402306589751}" dt="2021-11-14T19:49:09.336" v="63" actId="20577"/>
        <pc:sldMkLst>
          <pc:docMk/>
          <pc:sldMk cId="1894803779" sldId="271"/>
        </pc:sldMkLst>
        <pc:spChg chg="mod ord">
          <ac:chgData name="Guest User" userId="" providerId="Windows Live" clId="Web-{B4A02C93-2FFA-430D-9F6D-402306589751}" dt="2021-11-14T19:49:09.336" v="63" actId="20577"/>
          <ac:spMkLst>
            <pc:docMk/>
            <pc:sldMk cId="1894803779" sldId="271"/>
            <ac:spMk id="2" creationId="{3730CEBD-7051-47D4-AC03-63EF3F77B956}"/>
          </ac:spMkLst>
        </pc:spChg>
        <pc:spChg chg="mod ord">
          <ac:chgData name="Guest User" userId="" providerId="Windows Live" clId="Web-{B4A02C93-2FFA-430D-9F6D-402306589751}" dt="2021-11-14T19:49:07.477" v="62" actId="20577"/>
          <ac:spMkLst>
            <pc:docMk/>
            <pc:sldMk cId="1894803779" sldId="271"/>
            <ac:spMk id="3" creationId="{DD0232D1-81B8-47B0-861D-35AA81A03C8E}"/>
          </ac:spMkLst>
        </pc:spChg>
      </pc:sldChg>
      <pc:sldMasterChg chg="del delSldLayout">
        <pc:chgData name="Guest User" userId="" providerId="Windows Live" clId="Web-{B4A02C93-2FFA-430D-9F6D-402306589751}" dt="2021-11-14T19:41:25.531" v="4"/>
        <pc:sldMasterMkLst>
          <pc:docMk/>
          <pc:sldMasterMk cId="850798262" sldId="2147484127"/>
        </pc:sldMasterMkLst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2151448019" sldId="2147484128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306815870" sldId="2147484129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448268925" sldId="2147484130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3166736278" sldId="2147484131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988471183" sldId="2147484132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731010061" sldId="2147484133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3173877926" sldId="2147484134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901792704" sldId="2147484135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3375888486" sldId="2147484136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1210506529" sldId="2147484137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3341686032" sldId="2147484138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746458769" sldId="2147484139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2109890714" sldId="2147484140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2697928484" sldId="2147484141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2833424387" sldId="2147484142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2677363229" sldId="2147484143"/>
          </pc:sldLayoutMkLst>
        </pc:sldLayoutChg>
        <pc:sldLayoutChg chg="del">
          <pc:chgData name="Guest User" userId="" providerId="Windows Live" clId="Web-{B4A02C93-2FFA-430D-9F6D-402306589751}" dt="2021-11-14T19:41:25.531" v="4"/>
          <pc:sldLayoutMkLst>
            <pc:docMk/>
            <pc:sldMasterMk cId="850798262" sldId="2147484127"/>
            <pc:sldLayoutMk cId="900071553" sldId="2147484144"/>
          </pc:sldLayoutMkLst>
        </pc:sldLayoutChg>
      </pc:sldMasterChg>
      <pc:sldMasterChg chg="add del addSldLayout delSldLayout modSldLayout">
        <pc:chgData name="Guest User" userId="" providerId="Windows Live" clId="Web-{B4A02C93-2FFA-430D-9F6D-402306589751}" dt="2021-11-14T19:42:08.032" v="5"/>
        <pc:sldMasterMkLst>
          <pc:docMk/>
          <pc:sldMasterMk cId="2302245194" sldId="2147484145"/>
        </pc:sldMasterMkLst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767878344" sldId="2147484146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554233740" sldId="2147484147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551267900" sldId="2147484148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8509977" sldId="2147484149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248913519" sldId="2147484150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557176433" sldId="2147484151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600614840" sldId="2147484152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337403669" sldId="2147484153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736495093" sldId="2147484154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327840598" sldId="2147484155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594586333" sldId="2147484156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571877808" sldId="2147484157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2648121694" sldId="2147484158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918528788" sldId="2147484159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179045359" sldId="2147484160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63783154" sldId="2147484161"/>
          </pc:sldLayoutMkLst>
        </pc:sldLayoutChg>
        <pc:sldLayoutChg chg="add del mod replId">
          <pc:chgData name="Guest User" userId="" providerId="Windows Live" clId="Web-{B4A02C93-2FFA-430D-9F6D-402306589751}" dt="2021-11-14T19:42:08.032" v="5"/>
          <pc:sldLayoutMkLst>
            <pc:docMk/>
            <pc:sldMasterMk cId="2302245194" sldId="2147484145"/>
            <pc:sldLayoutMk cId="1590503472" sldId="2147484162"/>
          </pc:sldLayoutMkLst>
        </pc:sldLayoutChg>
      </pc:sldMasterChg>
      <pc:sldMasterChg chg="add del addSldLayout delSldLayout modSldLayout">
        <pc:chgData name="Guest User" userId="" providerId="Windows Live" clId="Web-{B4A02C93-2FFA-430D-9F6D-402306589751}" dt="2021-11-14T19:42:17.892" v="6"/>
        <pc:sldMasterMkLst>
          <pc:docMk/>
          <pc:sldMasterMk cId="3191547598" sldId="2147484163"/>
        </pc:sldMasterMkLst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4128325007" sldId="2147484164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1914538865" sldId="2147484165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841378778" sldId="2147484166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4228184999" sldId="2147484167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849652099" sldId="2147484168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1492898237" sldId="2147484169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623165822" sldId="2147484170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3240222513" sldId="2147484171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1758304926" sldId="2147484172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4285720877" sldId="2147484173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216583469" sldId="2147484174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3033355030" sldId="2147484175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2795119151" sldId="2147484176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981326361" sldId="2147484177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1939899251" sldId="2147484178"/>
          </pc:sldLayoutMkLst>
        </pc:sldLayoutChg>
        <pc:sldLayoutChg chg="add del mod replId">
          <pc:chgData name="Guest User" userId="" providerId="Windows Live" clId="Web-{B4A02C93-2FFA-430D-9F6D-402306589751}" dt="2021-11-14T19:42:17.892" v="6"/>
          <pc:sldLayoutMkLst>
            <pc:docMk/>
            <pc:sldMasterMk cId="3191547598" sldId="2147484163"/>
            <pc:sldLayoutMk cId="3364972430" sldId="2147484179"/>
          </pc:sldLayoutMkLst>
        </pc:sldLayoutChg>
      </pc:sldMasterChg>
      <pc:sldMasterChg chg="add del addSldLayout delSldLayout modSldLayout">
        <pc:chgData name="Guest User" userId="" providerId="Windows Live" clId="Web-{B4A02C93-2FFA-430D-9F6D-402306589751}" dt="2021-11-14T19:45:55.020" v="37"/>
        <pc:sldMasterMkLst>
          <pc:docMk/>
          <pc:sldMasterMk cId="3776587037" sldId="2147484180"/>
        </pc:sldMasterMkLst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1404627733" sldId="2147484181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1322869931" sldId="2147484182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4245940987" sldId="2147484183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3812159810" sldId="2147484184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697587405" sldId="2147484185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4086552840" sldId="2147484186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310803551" sldId="2147484187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3002606264" sldId="2147484188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884836792" sldId="2147484189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728296762" sldId="2147484190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2760230667" sldId="2147484191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376435811" sldId="2147484192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1508152714" sldId="2147484193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3967474949" sldId="2147484194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2398890464" sldId="2147484195"/>
          </pc:sldLayoutMkLst>
        </pc:sldLayoutChg>
        <pc:sldLayoutChg chg="add del mod replId">
          <pc:chgData name="Guest User" userId="" providerId="Windows Live" clId="Web-{B4A02C93-2FFA-430D-9F6D-402306589751}" dt="2021-11-14T19:45:55.020" v="37"/>
          <pc:sldLayoutMkLst>
            <pc:docMk/>
            <pc:sldMasterMk cId="3776587037" sldId="2147484180"/>
            <pc:sldLayoutMk cId="613861900" sldId="2147484196"/>
          </pc:sldLayoutMkLst>
        </pc:sldLayoutChg>
      </pc:sldMasterChg>
      <pc:sldMasterChg chg="add del addSldLayout delSldLayout modSldLayout">
        <pc:chgData name="Guest User" userId="" providerId="Windows Live" clId="Web-{B4A02C93-2FFA-430D-9F6D-402306589751}" dt="2021-11-14T19:46:16.443" v="39"/>
        <pc:sldMasterMkLst>
          <pc:docMk/>
          <pc:sldMasterMk cId="582999081" sldId="2147484197"/>
        </pc:sldMasterMkLst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3894969769" sldId="2147484198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4212846351" sldId="2147484199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2765008205" sldId="2147484200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3228106580" sldId="2147484201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143484860" sldId="2147484202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276695794" sldId="2147484203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3028246996" sldId="2147484204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591145426" sldId="2147484205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3642301403" sldId="2147484206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835185019" sldId="2147484207"/>
          </pc:sldLayoutMkLst>
        </pc:sldLayoutChg>
        <pc:sldLayoutChg chg="add del mod replId">
          <pc:chgData name="Guest User" userId="" providerId="Windows Live" clId="Web-{B4A02C93-2FFA-430D-9F6D-402306589751}" dt="2021-11-14T19:46:16.443" v="39"/>
          <pc:sldLayoutMkLst>
            <pc:docMk/>
            <pc:sldMasterMk cId="582999081" sldId="2147484197"/>
            <pc:sldLayoutMk cId="2836918976" sldId="2147484208"/>
          </pc:sldLayoutMkLst>
        </pc:sldLayoutChg>
      </pc:sldMasterChg>
      <pc:sldMasterChg chg="add del addSldLayout delSldLayout modSldLayout">
        <pc:chgData name="Guest User" userId="" providerId="Windows Live" clId="Web-{B4A02C93-2FFA-430D-9F6D-402306589751}" dt="2021-11-14T19:46:32.927" v="40"/>
        <pc:sldMasterMkLst>
          <pc:docMk/>
          <pc:sldMasterMk cId="3505376086" sldId="2147484209"/>
        </pc:sldMasterMkLst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3605622691" sldId="2147484210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3714486427" sldId="2147484211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258389830" sldId="2147484212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912418991" sldId="2147484213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3387391443" sldId="2147484214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847012841" sldId="2147484215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860231691" sldId="2147484216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312182678" sldId="2147484217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412424516" sldId="2147484218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1903148041" sldId="2147484219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4128146840" sldId="2147484220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3460666748" sldId="2147484221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256238962" sldId="2147484222"/>
          </pc:sldLayoutMkLst>
        </pc:sldLayoutChg>
        <pc:sldLayoutChg chg="add del mod replId">
          <pc:chgData name="Guest User" userId="" providerId="Windows Live" clId="Web-{B4A02C93-2FFA-430D-9F6D-402306589751}" dt="2021-11-14T19:46:32.927" v="40"/>
          <pc:sldLayoutMkLst>
            <pc:docMk/>
            <pc:sldMasterMk cId="3505376086" sldId="2147484209"/>
            <pc:sldLayoutMk cId="3330999950" sldId="2147484223"/>
          </pc:sldLayoutMkLst>
        </pc:sldLayoutChg>
      </pc:sldMasterChg>
      <pc:sldMasterChg chg="add addSldLayout modSldLayout">
        <pc:chgData name="Guest User" userId="" providerId="Windows Live" clId="Web-{B4A02C93-2FFA-430D-9F6D-402306589751}" dt="2021-11-14T19:46:32.927" v="40"/>
        <pc:sldMasterMkLst>
          <pc:docMk/>
          <pc:sldMasterMk cId="1569790306" sldId="2147484224"/>
        </pc:sldMasterMkLst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597465429" sldId="2147484225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339406352" sldId="2147484226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715047347" sldId="2147484227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723133594" sldId="2147484228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669414969" sldId="2147484229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3407023824" sldId="2147484230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4015362790" sldId="2147484231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498196647" sldId="2147484232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4159262195" sldId="2147484233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2683821004" sldId="2147484234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1343064632" sldId="2147484235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2385670186" sldId="2147484236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2440023621" sldId="2147484237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2546705585" sldId="2147484238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3470522500" sldId="2147484239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620328012" sldId="2147484240"/>
          </pc:sldLayoutMkLst>
        </pc:sldLayoutChg>
        <pc:sldLayoutChg chg="add mod replId">
          <pc:chgData name="Guest User" userId="" providerId="Windows Live" clId="Web-{B4A02C93-2FFA-430D-9F6D-402306589751}" dt="2021-11-14T19:46:32.927" v="40"/>
          <pc:sldLayoutMkLst>
            <pc:docMk/>
            <pc:sldMasterMk cId="1569790306" sldId="2147484224"/>
            <pc:sldLayoutMk cId="3016338564" sldId="2147484241"/>
          </pc:sldLayoutMkLst>
        </pc:sldLayoutChg>
      </pc:sldMasterChg>
    </pc:docChg>
  </pc:docChgLst>
  <pc:docChgLst>
    <pc:chgData name="Prakhar Srivastava" userId="ff09fbed56cbc7eb" providerId="Windows Live" clId="Web-{F0AFC2B9-6B28-4685-B717-210FE93E3ACC}"/>
    <pc:docChg chg="modSld">
      <pc:chgData name="Prakhar Srivastava" userId="ff09fbed56cbc7eb" providerId="Windows Live" clId="Web-{F0AFC2B9-6B28-4685-B717-210FE93E3ACC}" dt="2021-11-14T12:45:05.713" v="5"/>
      <pc:docMkLst>
        <pc:docMk/>
      </pc:docMkLst>
      <pc:sldChg chg="modSp">
        <pc:chgData name="Prakhar Srivastava" userId="ff09fbed56cbc7eb" providerId="Windows Live" clId="Web-{F0AFC2B9-6B28-4685-B717-210FE93E3ACC}" dt="2021-11-14T12:21:54.356" v="4" actId="20577"/>
        <pc:sldMkLst>
          <pc:docMk/>
          <pc:sldMk cId="4225912759" sldId="264"/>
        </pc:sldMkLst>
        <pc:spChg chg="mod">
          <ac:chgData name="Prakhar Srivastava" userId="ff09fbed56cbc7eb" providerId="Windows Live" clId="Web-{F0AFC2B9-6B28-4685-B717-210FE93E3ACC}" dt="2021-11-14T12:21:54.356" v="4" actId="20577"/>
          <ac:spMkLst>
            <pc:docMk/>
            <pc:sldMk cId="4225912759" sldId="264"/>
            <ac:spMk id="4" creationId="{64863627-ED50-4568-A601-3AABE42B83BF}"/>
          </ac:spMkLst>
        </pc:spChg>
      </pc:sldChg>
      <pc:sldChg chg="delSp">
        <pc:chgData name="Prakhar Srivastava" userId="ff09fbed56cbc7eb" providerId="Windows Live" clId="Web-{F0AFC2B9-6B28-4685-B717-210FE93E3ACC}" dt="2021-11-14T12:45:05.713" v="5"/>
        <pc:sldMkLst>
          <pc:docMk/>
          <pc:sldMk cId="2515942935" sldId="266"/>
        </pc:sldMkLst>
        <pc:spChg chg="del">
          <ac:chgData name="Prakhar Srivastava" userId="ff09fbed56cbc7eb" providerId="Windows Live" clId="Web-{F0AFC2B9-6B28-4685-B717-210FE93E3ACC}" dt="2021-11-14T12:45:05.713" v="5"/>
          <ac:spMkLst>
            <pc:docMk/>
            <pc:sldMk cId="2515942935" sldId="266"/>
            <ac:spMk id="2" creationId="{D21AB843-C013-4922-B6A4-8D80CA4F4C7F}"/>
          </ac:spMkLst>
        </pc:spChg>
      </pc:sldChg>
    </pc:docChg>
  </pc:docChgLst>
  <pc:docChgLst>
    <pc:chgData name="Prakhar Srivastava" userId="ff09fbed56cbc7eb" providerId="LiveId" clId="{6198AF1B-5547-4A79-837D-9840B29B0DCA}"/>
    <pc:docChg chg="undo custSel addSld delSld modSld sldOrd delMainMaster modMainMaster">
      <pc:chgData name="Prakhar Srivastava" userId="ff09fbed56cbc7eb" providerId="LiveId" clId="{6198AF1B-5547-4A79-837D-9840B29B0DCA}" dt="2021-11-15T02:49:39.764" v="7268" actId="1076"/>
      <pc:docMkLst>
        <pc:docMk/>
      </pc:docMkLst>
      <pc:sldChg chg="del">
        <pc:chgData name="Prakhar Srivastava" userId="ff09fbed56cbc7eb" providerId="LiveId" clId="{6198AF1B-5547-4A79-837D-9840B29B0DCA}" dt="2021-11-14T09:16:58.816" v="1" actId="47"/>
        <pc:sldMkLst>
          <pc:docMk/>
          <pc:sldMk cId="1334327767" sldId="256"/>
        </pc:sldMkLst>
      </pc:sldChg>
      <pc:sldChg chg="del">
        <pc:chgData name="Prakhar Srivastava" userId="ff09fbed56cbc7eb" providerId="LiveId" clId="{6198AF1B-5547-4A79-837D-9840B29B0DCA}" dt="2021-11-14T09:50:32.974" v="269" actId="2696"/>
        <pc:sldMkLst>
          <pc:docMk/>
          <pc:sldMk cId="484416477" sldId="257"/>
        </pc:sldMkLst>
      </pc:sldChg>
      <pc:sldChg chg="modSp add mod">
        <pc:chgData name="Prakhar Srivastava" userId="ff09fbed56cbc7eb" providerId="LiveId" clId="{6198AF1B-5547-4A79-837D-9840B29B0DCA}" dt="2021-11-14T09:27:04.283" v="53" actId="113"/>
        <pc:sldMkLst>
          <pc:docMk/>
          <pc:sldMk cId="3643757443" sldId="257"/>
        </pc:sldMkLst>
        <pc:spChg chg="mod">
          <ac:chgData name="Prakhar Srivastava" userId="ff09fbed56cbc7eb" providerId="LiveId" clId="{6198AF1B-5547-4A79-837D-9840B29B0DCA}" dt="2021-11-14T09:23:32.387" v="12" actId="1076"/>
          <ac:spMkLst>
            <pc:docMk/>
            <pc:sldMk cId="3643757443" sldId="257"/>
            <ac:spMk id="2" creationId="{EA8DD746-3CF2-4911-9D8D-B08DE36FC7D2}"/>
          </ac:spMkLst>
        </pc:spChg>
        <pc:spChg chg="mod">
          <ac:chgData name="Prakhar Srivastava" userId="ff09fbed56cbc7eb" providerId="LiveId" clId="{6198AF1B-5547-4A79-837D-9840B29B0DCA}" dt="2021-11-14T09:23:07.471" v="7" actId="207"/>
          <ac:spMkLst>
            <pc:docMk/>
            <pc:sldMk cId="3643757443" sldId="257"/>
            <ac:spMk id="3" creationId="{EEDF30FE-649E-4599-A2D7-3FF0660923D3}"/>
          </ac:spMkLst>
        </pc:spChg>
        <pc:spChg chg="mod">
          <ac:chgData name="Prakhar Srivastava" userId="ff09fbed56cbc7eb" providerId="LiveId" clId="{6198AF1B-5547-4A79-837D-9840B29B0DCA}" dt="2021-11-14T09:23:47.528" v="15" actId="1076"/>
          <ac:spMkLst>
            <pc:docMk/>
            <pc:sldMk cId="3643757443" sldId="257"/>
            <ac:spMk id="4" creationId="{2672BD8D-116A-40A5-A9FB-92F104720488}"/>
          </ac:spMkLst>
        </pc:spChg>
        <pc:spChg chg="mod">
          <ac:chgData name="Prakhar Srivastava" userId="ff09fbed56cbc7eb" providerId="LiveId" clId="{6198AF1B-5547-4A79-837D-9840B29B0DCA}" dt="2021-11-14T09:27:04.283" v="53" actId="113"/>
          <ac:spMkLst>
            <pc:docMk/>
            <pc:sldMk cId="3643757443" sldId="257"/>
            <ac:spMk id="7" creationId="{6605F0FF-8B95-41DD-8DBF-C817D05A6425}"/>
          </ac:spMkLst>
        </pc:spChg>
      </pc:sldChg>
      <pc:sldChg chg="modSp new mod">
        <pc:chgData name="Prakhar Srivastava" userId="ff09fbed56cbc7eb" providerId="LiveId" clId="{6198AF1B-5547-4A79-837D-9840B29B0DCA}" dt="2021-11-14T22:38:52.193" v="6457" actId="2711"/>
        <pc:sldMkLst>
          <pc:docMk/>
          <pc:sldMk cId="265817139" sldId="258"/>
        </pc:sldMkLst>
        <pc:spChg chg="mod">
          <ac:chgData name="Prakhar Srivastava" userId="ff09fbed56cbc7eb" providerId="LiveId" clId="{6198AF1B-5547-4A79-837D-9840B29B0DCA}" dt="2021-11-14T10:59:27.304" v="785" actId="1076"/>
          <ac:spMkLst>
            <pc:docMk/>
            <pc:sldMk cId="265817139" sldId="258"/>
            <ac:spMk id="2" creationId="{A33CE66E-E136-426D-9738-996902460C95}"/>
          </ac:spMkLst>
        </pc:spChg>
        <pc:spChg chg="mod">
          <ac:chgData name="Prakhar Srivastava" userId="ff09fbed56cbc7eb" providerId="LiveId" clId="{6198AF1B-5547-4A79-837D-9840B29B0DCA}" dt="2021-11-14T22:38:52.193" v="6457" actId="2711"/>
          <ac:spMkLst>
            <pc:docMk/>
            <pc:sldMk cId="265817139" sldId="258"/>
            <ac:spMk id="3" creationId="{67208247-B3AD-4E23-8B96-B359317181F3}"/>
          </ac:spMkLst>
        </pc:spChg>
      </pc:sldChg>
      <pc:sldChg chg="modSp mod">
        <pc:chgData name="Prakhar Srivastava" userId="ff09fbed56cbc7eb" providerId="LiveId" clId="{6198AF1B-5547-4A79-837D-9840B29B0DCA}" dt="2021-11-14T10:10:06.285" v="353" actId="403"/>
        <pc:sldMkLst>
          <pc:docMk/>
          <pc:sldMk cId="3643757443" sldId="259"/>
        </pc:sldMkLst>
        <pc:spChg chg="mod">
          <ac:chgData name="Prakhar Srivastava" userId="ff09fbed56cbc7eb" providerId="LiveId" clId="{6198AF1B-5547-4A79-837D-9840B29B0DCA}" dt="2021-11-14T10:03:12.185" v="307" actId="113"/>
          <ac:spMkLst>
            <pc:docMk/>
            <pc:sldMk cId="3643757443" sldId="259"/>
            <ac:spMk id="2" creationId="{EA8DD746-3CF2-4911-9D8D-B08DE36FC7D2}"/>
          </ac:spMkLst>
        </pc:spChg>
        <pc:spChg chg="mod">
          <ac:chgData name="Prakhar Srivastava" userId="ff09fbed56cbc7eb" providerId="LiveId" clId="{6198AF1B-5547-4A79-837D-9840B29B0DCA}" dt="2021-11-14T10:10:06.285" v="353" actId="403"/>
          <ac:spMkLst>
            <pc:docMk/>
            <pc:sldMk cId="3643757443" sldId="259"/>
            <ac:spMk id="7" creationId="{6605F0FF-8B95-41DD-8DBF-C817D05A6425}"/>
          </ac:spMkLst>
        </pc:spChg>
      </pc:sldChg>
      <pc:sldChg chg="modSp new mod">
        <pc:chgData name="Prakhar Srivastava" userId="ff09fbed56cbc7eb" providerId="LiveId" clId="{6198AF1B-5547-4A79-837D-9840B29B0DCA}" dt="2021-11-14T21:49:21.071" v="5179" actId="1076"/>
        <pc:sldMkLst>
          <pc:docMk/>
          <pc:sldMk cId="881753243" sldId="260"/>
        </pc:sldMkLst>
        <pc:spChg chg="mod">
          <ac:chgData name="Prakhar Srivastava" userId="ff09fbed56cbc7eb" providerId="LiveId" clId="{6198AF1B-5547-4A79-837D-9840B29B0DCA}" dt="2021-11-14T10:59:43.531" v="787" actId="1076"/>
          <ac:spMkLst>
            <pc:docMk/>
            <pc:sldMk cId="881753243" sldId="260"/>
            <ac:spMk id="2" creationId="{1F4F8AEC-828C-49D3-AC0D-F69936915DD6}"/>
          </ac:spMkLst>
        </pc:spChg>
        <pc:spChg chg="mod">
          <ac:chgData name="Prakhar Srivastava" userId="ff09fbed56cbc7eb" providerId="LiveId" clId="{6198AF1B-5547-4A79-837D-9840B29B0DCA}" dt="2021-11-14T21:49:21.071" v="5179" actId="1076"/>
          <ac:spMkLst>
            <pc:docMk/>
            <pc:sldMk cId="881753243" sldId="260"/>
            <ac:spMk id="3" creationId="{117DA406-5C03-4CC5-8123-3DC089D9FA34}"/>
          </ac:spMkLst>
        </pc:spChg>
      </pc:sldChg>
      <pc:sldChg chg="modSp new mod">
        <pc:chgData name="Prakhar Srivastava" userId="ff09fbed56cbc7eb" providerId="LiveId" clId="{6198AF1B-5547-4A79-837D-9840B29B0DCA}" dt="2021-11-14T22:39:18.416" v="6470" actId="1076"/>
        <pc:sldMkLst>
          <pc:docMk/>
          <pc:sldMk cId="3747943116" sldId="261"/>
        </pc:sldMkLst>
        <pc:spChg chg="mod">
          <ac:chgData name="Prakhar Srivastava" userId="ff09fbed56cbc7eb" providerId="LiveId" clId="{6198AF1B-5547-4A79-837D-9840B29B0DCA}" dt="2021-11-14T22:39:18.416" v="6470" actId="1076"/>
          <ac:spMkLst>
            <pc:docMk/>
            <pc:sldMk cId="3747943116" sldId="261"/>
            <ac:spMk id="2" creationId="{A9D11804-127E-4904-8BBD-42D2A5D12E2D}"/>
          </ac:spMkLst>
        </pc:spChg>
        <pc:spChg chg="mod">
          <ac:chgData name="Prakhar Srivastava" userId="ff09fbed56cbc7eb" providerId="LiveId" clId="{6198AF1B-5547-4A79-837D-9840B29B0DCA}" dt="2021-11-14T22:39:14.454" v="6469" actId="27636"/>
          <ac:spMkLst>
            <pc:docMk/>
            <pc:sldMk cId="3747943116" sldId="261"/>
            <ac:spMk id="3" creationId="{4DFD1C09-AB50-4BF3-BA82-301608A417CD}"/>
          </ac:spMkLst>
        </pc:spChg>
      </pc:sldChg>
      <pc:sldChg chg="addSp delSp modSp new mod">
        <pc:chgData name="Prakhar Srivastava" userId="ff09fbed56cbc7eb" providerId="LiveId" clId="{6198AF1B-5547-4A79-837D-9840B29B0DCA}" dt="2021-11-14T10:22:15.632" v="532" actId="207"/>
        <pc:sldMkLst>
          <pc:docMk/>
          <pc:sldMk cId="1424219431" sldId="262"/>
        </pc:sldMkLst>
        <pc:spChg chg="mod">
          <ac:chgData name="Prakhar Srivastava" userId="ff09fbed56cbc7eb" providerId="LiveId" clId="{6198AF1B-5547-4A79-837D-9840B29B0DCA}" dt="2021-11-14T10:18:58.947" v="411" actId="20577"/>
          <ac:spMkLst>
            <pc:docMk/>
            <pc:sldMk cId="1424219431" sldId="262"/>
            <ac:spMk id="2" creationId="{4E3ECB3A-6987-4EC3-B89C-FDB7065A8F72}"/>
          </ac:spMkLst>
        </pc:spChg>
        <pc:spChg chg="del mod">
          <ac:chgData name="Prakhar Srivastava" userId="ff09fbed56cbc7eb" providerId="LiveId" clId="{6198AF1B-5547-4A79-837D-9840B29B0DCA}" dt="2021-11-14T10:13:33.966" v="401" actId="478"/>
          <ac:spMkLst>
            <pc:docMk/>
            <pc:sldMk cId="1424219431" sldId="262"/>
            <ac:spMk id="3" creationId="{31977F73-74CA-4D90-90FC-897BF8A4F49A}"/>
          </ac:spMkLst>
        </pc:spChg>
        <pc:spChg chg="add del mod">
          <ac:chgData name="Prakhar Srivastava" userId="ff09fbed56cbc7eb" providerId="LiveId" clId="{6198AF1B-5547-4A79-837D-9840B29B0DCA}" dt="2021-11-14T10:19:00.285" v="413"/>
          <ac:spMkLst>
            <pc:docMk/>
            <pc:sldMk cId="1424219431" sldId="262"/>
            <ac:spMk id="4" creationId="{BE04A222-F86C-4D85-84F3-15CFEB78DEC4}"/>
          </ac:spMkLst>
        </pc:spChg>
        <pc:spChg chg="add del mod">
          <ac:chgData name="Prakhar Srivastava" userId="ff09fbed56cbc7eb" providerId="LiveId" clId="{6198AF1B-5547-4A79-837D-9840B29B0DCA}" dt="2021-11-14T10:19:16.932" v="416"/>
          <ac:spMkLst>
            <pc:docMk/>
            <pc:sldMk cId="1424219431" sldId="262"/>
            <ac:spMk id="5" creationId="{E0E05565-F717-4DEB-97D1-C9F5B1E38A5F}"/>
          </ac:spMkLst>
        </pc:spChg>
        <pc:spChg chg="add del mod">
          <ac:chgData name="Prakhar Srivastava" userId="ff09fbed56cbc7eb" providerId="LiveId" clId="{6198AF1B-5547-4A79-837D-9840B29B0DCA}" dt="2021-11-14T10:20:03.454" v="427"/>
          <ac:spMkLst>
            <pc:docMk/>
            <pc:sldMk cId="1424219431" sldId="262"/>
            <ac:spMk id="6" creationId="{0CFD01B0-B630-4592-91ED-774ADDAA4099}"/>
          </ac:spMkLst>
        </pc:spChg>
        <pc:spChg chg="add mod">
          <ac:chgData name="Prakhar Srivastava" userId="ff09fbed56cbc7eb" providerId="LiveId" clId="{6198AF1B-5547-4A79-837D-9840B29B0DCA}" dt="2021-11-14T10:22:15.632" v="532" actId="207"/>
          <ac:spMkLst>
            <pc:docMk/>
            <pc:sldMk cId="1424219431" sldId="262"/>
            <ac:spMk id="7" creationId="{F1958C51-4BE0-408B-A36D-9C486A66830B}"/>
          </ac:spMkLst>
        </pc:spChg>
      </pc:sldChg>
      <pc:sldChg chg="addSp delSp modSp new mod">
        <pc:chgData name="Prakhar Srivastava" userId="ff09fbed56cbc7eb" providerId="LiveId" clId="{6198AF1B-5547-4A79-837D-9840B29B0DCA}" dt="2021-11-14T10:45:53.677" v="674" actId="1076"/>
        <pc:sldMkLst>
          <pc:docMk/>
          <pc:sldMk cId="932712240" sldId="263"/>
        </pc:sldMkLst>
        <pc:spChg chg="del">
          <ac:chgData name="Prakhar Srivastava" userId="ff09fbed56cbc7eb" providerId="LiveId" clId="{6198AF1B-5547-4A79-837D-9840B29B0DCA}" dt="2021-11-14T10:31:13.812" v="535" actId="478"/>
          <ac:spMkLst>
            <pc:docMk/>
            <pc:sldMk cId="932712240" sldId="263"/>
            <ac:spMk id="2" creationId="{F63EF1D7-FC9D-4B49-90EC-10C36BCE12F4}"/>
          </ac:spMkLst>
        </pc:spChg>
        <pc:spChg chg="del">
          <ac:chgData name="Prakhar Srivastava" userId="ff09fbed56cbc7eb" providerId="LiveId" clId="{6198AF1B-5547-4A79-837D-9840B29B0DCA}" dt="2021-11-14T10:31:12.639" v="534" actId="478"/>
          <ac:spMkLst>
            <pc:docMk/>
            <pc:sldMk cId="932712240" sldId="263"/>
            <ac:spMk id="3" creationId="{3ED7730D-D126-41AB-B237-88EBFC1448E5}"/>
          </ac:spMkLst>
        </pc:spChg>
        <pc:spChg chg="add mod">
          <ac:chgData name="Prakhar Srivastava" userId="ff09fbed56cbc7eb" providerId="LiveId" clId="{6198AF1B-5547-4A79-837D-9840B29B0DCA}" dt="2021-11-14T10:44:13.240" v="581" actId="1076"/>
          <ac:spMkLst>
            <pc:docMk/>
            <pc:sldMk cId="932712240" sldId="263"/>
            <ac:spMk id="4" creationId="{AA4257B6-035D-4918-A16B-F88D9678037B}"/>
          </ac:spMkLst>
        </pc:spChg>
        <pc:spChg chg="add mod">
          <ac:chgData name="Prakhar Srivastava" userId="ff09fbed56cbc7eb" providerId="LiveId" clId="{6198AF1B-5547-4A79-837D-9840B29B0DCA}" dt="2021-11-14T10:44:58.010" v="612" actId="313"/>
          <ac:spMkLst>
            <pc:docMk/>
            <pc:sldMk cId="932712240" sldId="263"/>
            <ac:spMk id="21" creationId="{C1119798-EB5F-404B-9232-A0BECAD16F48}"/>
          </ac:spMkLst>
        </pc:spChg>
        <pc:spChg chg="add del">
          <ac:chgData name="Prakhar Srivastava" userId="ff09fbed56cbc7eb" providerId="LiveId" clId="{6198AF1B-5547-4A79-837D-9840B29B0DCA}" dt="2021-11-14T10:45:02.902" v="614" actId="22"/>
          <ac:spMkLst>
            <pc:docMk/>
            <pc:sldMk cId="932712240" sldId="263"/>
            <ac:spMk id="25" creationId="{206ABBAC-4C5E-4015-BAAF-58BFD097550E}"/>
          </ac:spMkLst>
        </pc:spChg>
        <pc:spChg chg="add mod">
          <ac:chgData name="Prakhar Srivastava" userId="ff09fbed56cbc7eb" providerId="LiveId" clId="{6198AF1B-5547-4A79-837D-9840B29B0DCA}" dt="2021-11-14T10:45:53.677" v="674" actId="1076"/>
          <ac:spMkLst>
            <pc:docMk/>
            <pc:sldMk cId="932712240" sldId="263"/>
            <ac:spMk id="26" creationId="{11764146-1F0A-4669-B759-F12E2956979E}"/>
          </ac:spMkLst>
        </pc:spChg>
        <pc:spChg chg="add mod">
          <ac:chgData name="Prakhar Srivastava" userId="ff09fbed56cbc7eb" providerId="LiveId" clId="{6198AF1B-5547-4A79-837D-9840B29B0DCA}" dt="2021-11-14T10:45:47.805" v="673" actId="20577"/>
          <ac:spMkLst>
            <pc:docMk/>
            <pc:sldMk cId="932712240" sldId="263"/>
            <ac:spMk id="27" creationId="{0FFD9DB9-1454-459E-8A04-33DB7135AAA8}"/>
          </ac:spMkLst>
        </pc:spChg>
        <pc:cxnChg chg="add mod">
          <ac:chgData name="Prakhar Srivastava" userId="ff09fbed56cbc7eb" providerId="LiveId" clId="{6198AF1B-5547-4A79-837D-9840B29B0DCA}" dt="2021-11-14T10:44:17.695" v="583" actId="14100"/>
          <ac:cxnSpMkLst>
            <pc:docMk/>
            <pc:sldMk cId="932712240" sldId="263"/>
            <ac:cxnSpMk id="6" creationId="{53779ED5-6C8E-47C8-BB30-7D2B3D61650A}"/>
          </ac:cxnSpMkLst>
        </pc:cxnChg>
        <pc:cxnChg chg="add mod">
          <ac:chgData name="Prakhar Srivastava" userId="ff09fbed56cbc7eb" providerId="LiveId" clId="{6198AF1B-5547-4A79-837D-9840B29B0DCA}" dt="2021-11-14T10:44:19.751" v="584" actId="1076"/>
          <ac:cxnSpMkLst>
            <pc:docMk/>
            <pc:sldMk cId="932712240" sldId="263"/>
            <ac:cxnSpMk id="8" creationId="{0DDF43C7-741A-4FE8-BC39-5D13E3BBB5F3}"/>
          </ac:cxnSpMkLst>
        </pc:cxnChg>
        <pc:cxnChg chg="add mod">
          <ac:chgData name="Prakhar Srivastava" userId="ff09fbed56cbc7eb" providerId="LiveId" clId="{6198AF1B-5547-4A79-837D-9840B29B0DCA}" dt="2021-11-14T10:44:22.363" v="585" actId="1076"/>
          <ac:cxnSpMkLst>
            <pc:docMk/>
            <pc:sldMk cId="932712240" sldId="263"/>
            <ac:cxnSpMk id="11" creationId="{18094ECC-4A33-4B09-B4C8-1F919F448384}"/>
          </ac:cxnSpMkLst>
        </pc:cxnChg>
        <pc:cxnChg chg="add del">
          <ac:chgData name="Prakhar Srivastava" userId="ff09fbed56cbc7eb" providerId="LiveId" clId="{6198AF1B-5547-4A79-837D-9840B29B0DCA}" dt="2021-11-14T10:33:06.193" v="569" actId="11529"/>
          <ac:cxnSpMkLst>
            <pc:docMk/>
            <pc:sldMk cId="932712240" sldId="263"/>
            <ac:cxnSpMk id="13" creationId="{042448BE-D50E-4EF0-A1CD-26ECC52851EA}"/>
          </ac:cxnSpMkLst>
        </pc:cxnChg>
        <pc:cxnChg chg="add mod">
          <ac:chgData name="Prakhar Srivastava" userId="ff09fbed56cbc7eb" providerId="LiveId" clId="{6198AF1B-5547-4A79-837D-9840B29B0DCA}" dt="2021-11-14T10:44:28.459" v="587" actId="1076"/>
          <ac:cxnSpMkLst>
            <pc:docMk/>
            <pc:sldMk cId="932712240" sldId="263"/>
            <ac:cxnSpMk id="15" creationId="{15D46489-AD41-44E3-AB7D-FAE449DD6380}"/>
          </ac:cxnSpMkLst>
        </pc:cxnChg>
        <pc:cxnChg chg="add mod">
          <ac:chgData name="Prakhar Srivastava" userId="ff09fbed56cbc7eb" providerId="LiveId" clId="{6198AF1B-5547-4A79-837D-9840B29B0DCA}" dt="2021-11-14T10:44:32.307" v="589" actId="1076"/>
          <ac:cxnSpMkLst>
            <pc:docMk/>
            <pc:sldMk cId="932712240" sldId="263"/>
            <ac:cxnSpMk id="17" creationId="{82B3C28F-3779-4B86-A7A5-086B5A17C16D}"/>
          </ac:cxnSpMkLst>
        </pc:cxnChg>
      </pc:sldChg>
      <pc:sldChg chg="addSp delSp modSp new mod">
        <pc:chgData name="Prakhar Srivastava" userId="ff09fbed56cbc7eb" providerId="LiveId" clId="{6198AF1B-5547-4A79-837D-9840B29B0DCA}" dt="2021-11-14T22:09:48.318" v="5884" actId="1076"/>
        <pc:sldMkLst>
          <pc:docMk/>
          <pc:sldMk cId="4225912759" sldId="264"/>
        </pc:sldMkLst>
        <pc:spChg chg="mod">
          <ac:chgData name="Prakhar Srivastava" userId="ff09fbed56cbc7eb" providerId="LiveId" clId="{6198AF1B-5547-4A79-837D-9840B29B0DCA}" dt="2021-11-14T12:04:17.281" v="2765" actId="1076"/>
          <ac:spMkLst>
            <pc:docMk/>
            <pc:sldMk cId="4225912759" sldId="264"/>
            <ac:spMk id="2" creationId="{AC8BB7FD-3C86-4715-9FF8-2B4A816BB34D}"/>
          </ac:spMkLst>
        </pc:spChg>
        <pc:spChg chg="del mod">
          <ac:chgData name="Prakhar Srivastava" userId="ff09fbed56cbc7eb" providerId="LiveId" clId="{6198AF1B-5547-4A79-837D-9840B29B0DCA}" dt="2021-11-14T10:46:36.634" v="682" actId="478"/>
          <ac:spMkLst>
            <pc:docMk/>
            <pc:sldMk cId="4225912759" sldId="264"/>
            <ac:spMk id="3" creationId="{A997B17A-2903-42C3-8CB2-17EC682288D5}"/>
          </ac:spMkLst>
        </pc:spChg>
        <pc:spChg chg="add mod">
          <ac:chgData name="Prakhar Srivastava" userId="ff09fbed56cbc7eb" providerId="LiveId" clId="{6198AF1B-5547-4A79-837D-9840B29B0DCA}" dt="2021-11-14T11:14:59.806" v="1309" actId="20577"/>
          <ac:spMkLst>
            <pc:docMk/>
            <pc:sldMk cId="4225912759" sldId="264"/>
            <ac:spMk id="4" creationId="{64863627-ED50-4568-A601-3AABE42B83BF}"/>
          </ac:spMkLst>
        </pc:spChg>
        <pc:spChg chg="add del mod">
          <ac:chgData name="Prakhar Srivastava" userId="ff09fbed56cbc7eb" providerId="LiveId" clId="{6198AF1B-5547-4A79-837D-9840B29B0DCA}" dt="2021-11-14T11:10:16.074" v="1248" actId="478"/>
          <ac:spMkLst>
            <pc:docMk/>
            <pc:sldMk cId="4225912759" sldId="264"/>
            <ac:spMk id="6" creationId="{F494DFC0-90AC-498C-86D7-039CFC0795A3}"/>
          </ac:spMkLst>
        </pc:spChg>
        <pc:spChg chg="add mod">
          <ac:chgData name="Prakhar Srivastava" userId="ff09fbed56cbc7eb" providerId="LiveId" clId="{6198AF1B-5547-4A79-837D-9840B29B0DCA}" dt="2021-11-14T22:09:48.318" v="5884" actId="1076"/>
          <ac:spMkLst>
            <pc:docMk/>
            <pc:sldMk cId="4225912759" sldId="264"/>
            <ac:spMk id="8" creationId="{9AB4A4D6-0AF5-43A1-838F-2D754101C57D}"/>
          </ac:spMkLst>
        </pc:spChg>
        <pc:picChg chg="add mod">
          <ac:chgData name="Prakhar Srivastava" userId="ff09fbed56cbc7eb" providerId="LiveId" clId="{6198AF1B-5547-4A79-837D-9840B29B0DCA}" dt="2021-11-14T11:48:34.527" v="1805" actId="1076"/>
          <ac:picMkLst>
            <pc:docMk/>
            <pc:sldMk cId="4225912759" sldId="264"/>
            <ac:picMk id="5" creationId="{EEB1CE25-4032-4A7D-AE55-217DA385F527}"/>
          </ac:picMkLst>
        </pc:picChg>
        <pc:inkChg chg="add del">
          <ac:chgData name="Prakhar Srivastava" userId="ff09fbed56cbc7eb" providerId="LiveId" clId="{6198AF1B-5547-4A79-837D-9840B29B0DCA}" dt="2021-11-14T11:05:48.540" v="1224"/>
          <ac:inkMkLst>
            <pc:docMk/>
            <pc:sldMk cId="4225912759" sldId="264"/>
            <ac:inkMk id="5" creationId="{20411A50-4341-4906-8B11-386F1571A243}"/>
          </ac:inkMkLst>
        </pc:inkChg>
        <pc:inkChg chg="add">
          <ac:chgData name="Prakhar Srivastava" userId="ff09fbed56cbc7eb" providerId="LiveId" clId="{6198AF1B-5547-4A79-837D-9840B29B0DCA}" dt="2021-11-14T11:05:56.574" v="1225" actId="9405"/>
          <ac:inkMkLst>
            <pc:docMk/>
            <pc:sldMk cId="4225912759" sldId="264"/>
            <ac:inkMk id="7" creationId="{AAACFF2C-EFA8-43D0-88C3-9226DC8408BE}"/>
          </ac:inkMkLst>
        </pc:inkChg>
        <pc:inkChg chg="add del">
          <ac:chgData name="Prakhar Srivastava" userId="ff09fbed56cbc7eb" providerId="LiveId" clId="{6198AF1B-5547-4A79-837D-9840B29B0DCA}" dt="2021-11-14T11:06:13.646" v="1229" actId="9405"/>
          <ac:inkMkLst>
            <pc:docMk/>
            <pc:sldMk cId="4225912759" sldId="264"/>
            <ac:inkMk id="8" creationId="{2BD3382F-1EF6-4AC4-92BB-D3B4B8708C51}"/>
          </ac:inkMkLst>
        </pc:inkChg>
        <pc:inkChg chg="add del">
          <ac:chgData name="Prakhar Srivastava" userId="ff09fbed56cbc7eb" providerId="LiveId" clId="{6198AF1B-5547-4A79-837D-9840B29B0DCA}" dt="2021-11-14T11:06:13.111" v="1228" actId="9405"/>
          <ac:inkMkLst>
            <pc:docMk/>
            <pc:sldMk cId="4225912759" sldId="264"/>
            <ac:inkMk id="9" creationId="{E24ED5EE-C095-4E23-83AE-998499DBF482}"/>
          </ac:inkMkLst>
        </pc:inkChg>
        <pc:inkChg chg="add del">
          <ac:chgData name="Prakhar Srivastava" userId="ff09fbed56cbc7eb" providerId="LiveId" clId="{6198AF1B-5547-4A79-837D-9840B29B0DCA}" dt="2021-11-14T11:06:19.713" v="1231" actId="9405"/>
          <ac:inkMkLst>
            <pc:docMk/>
            <pc:sldMk cId="4225912759" sldId="264"/>
            <ac:inkMk id="10" creationId="{A4915D12-7803-47B7-9ACA-27AC2C1EB2A6}"/>
          </ac:inkMkLst>
        </pc:inkChg>
        <pc:inkChg chg="add del">
          <ac:chgData name="Prakhar Srivastava" userId="ff09fbed56cbc7eb" providerId="LiveId" clId="{6198AF1B-5547-4A79-837D-9840B29B0DCA}" dt="2021-11-14T11:09:23.595" v="1247"/>
          <ac:inkMkLst>
            <pc:docMk/>
            <pc:sldMk cId="4225912759" sldId="264"/>
            <ac:inkMk id="11" creationId="{0FADC98D-7E3F-4396-92A2-C76018B0B418}"/>
          </ac:inkMkLst>
        </pc:inkChg>
        <pc:inkChg chg="add del">
          <ac:chgData name="Prakhar Srivastava" userId="ff09fbed56cbc7eb" providerId="LiveId" clId="{6198AF1B-5547-4A79-837D-9840B29B0DCA}" dt="2021-11-14T11:07:28.357" v="1234"/>
          <ac:inkMkLst>
            <pc:docMk/>
            <pc:sldMk cId="4225912759" sldId="264"/>
            <ac:inkMk id="12" creationId="{BB6E89F8-EB82-44BC-9BBC-44AF9390D65C}"/>
          </ac:inkMkLst>
        </pc:inkChg>
        <pc:inkChg chg="add del">
          <ac:chgData name="Prakhar Srivastava" userId="ff09fbed56cbc7eb" providerId="LiveId" clId="{6198AF1B-5547-4A79-837D-9840B29B0DCA}" dt="2021-11-14T11:07:42.513" v="1236"/>
          <ac:inkMkLst>
            <pc:docMk/>
            <pc:sldMk cId="4225912759" sldId="264"/>
            <ac:inkMk id="13" creationId="{18A65DEE-F01B-4B8F-BAB0-31B80D79B9F6}"/>
          </ac:inkMkLst>
        </pc:inkChg>
        <pc:inkChg chg="add del">
          <ac:chgData name="Prakhar Srivastava" userId="ff09fbed56cbc7eb" providerId="LiveId" clId="{6198AF1B-5547-4A79-837D-9840B29B0DCA}" dt="2021-11-14T11:08:01.018" v="1238"/>
          <ac:inkMkLst>
            <pc:docMk/>
            <pc:sldMk cId="4225912759" sldId="264"/>
            <ac:inkMk id="14" creationId="{8B87E301-BD71-47EA-A4BC-CA415194801D}"/>
          </ac:inkMkLst>
        </pc:inkChg>
        <pc:inkChg chg="add del">
          <ac:chgData name="Prakhar Srivastava" userId="ff09fbed56cbc7eb" providerId="LiveId" clId="{6198AF1B-5547-4A79-837D-9840B29B0DCA}" dt="2021-11-14T11:09:23.595" v="1246"/>
          <ac:inkMkLst>
            <pc:docMk/>
            <pc:sldMk cId="4225912759" sldId="264"/>
            <ac:inkMk id="15" creationId="{8AB66FEE-87F1-4935-A7BD-AAAE3FBE433C}"/>
          </ac:inkMkLst>
        </pc:inkChg>
        <pc:inkChg chg="add del">
          <ac:chgData name="Prakhar Srivastava" userId="ff09fbed56cbc7eb" providerId="LiveId" clId="{6198AF1B-5547-4A79-837D-9840B29B0DCA}" dt="2021-11-14T11:09:10.475" v="1241" actId="9405"/>
          <ac:inkMkLst>
            <pc:docMk/>
            <pc:sldMk cId="4225912759" sldId="264"/>
            <ac:inkMk id="16" creationId="{190DFF9D-39F8-4AB5-95D2-55DCFE73344F}"/>
          </ac:inkMkLst>
        </pc:inkChg>
        <pc:inkChg chg="add del">
          <ac:chgData name="Prakhar Srivastava" userId="ff09fbed56cbc7eb" providerId="LiveId" clId="{6198AF1B-5547-4A79-837D-9840B29B0DCA}" dt="2021-11-14T11:09:20.498" v="1245" actId="9405"/>
          <ac:inkMkLst>
            <pc:docMk/>
            <pc:sldMk cId="4225912759" sldId="264"/>
            <ac:inkMk id="17" creationId="{1D4CC5B9-74B7-42D4-9270-D33633E15398}"/>
          </ac:inkMkLst>
        </pc:inkChg>
        <pc:inkChg chg="add del">
          <ac:chgData name="Prakhar Srivastava" userId="ff09fbed56cbc7eb" providerId="LiveId" clId="{6198AF1B-5547-4A79-837D-9840B29B0DCA}" dt="2021-11-14T11:09:20.097" v="1244" actId="9405"/>
          <ac:inkMkLst>
            <pc:docMk/>
            <pc:sldMk cId="4225912759" sldId="264"/>
            <ac:inkMk id="18" creationId="{65FC19E0-EAC9-47E3-AA08-98B75C5CF9BC}"/>
          </ac:inkMkLst>
        </pc:inkChg>
      </pc:sldChg>
      <pc:sldChg chg="addSp delSp modSp new mod">
        <pc:chgData name="Prakhar Srivastava" userId="ff09fbed56cbc7eb" providerId="LiveId" clId="{6198AF1B-5547-4A79-837D-9840B29B0DCA}" dt="2021-11-14T22:44:32.787" v="6473" actId="1076"/>
        <pc:sldMkLst>
          <pc:docMk/>
          <pc:sldMk cId="2590812613" sldId="265"/>
        </pc:sldMkLst>
        <pc:spChg chg="del">
          <ac:chgData name="Prakhar Srivastava" userId="ff09fbed56cbc7eb" providerId="LiveId" clId="{6198AF1B-5547-4A79-837D-9840B29B0DCA}" dt="2021-11-14T11:48:57.592" v="1807" actId="478"/>
          <ac:spMkLst>
            <pc:docMk/>
            <pc:sldMk cId="2590812613" sldId="265"/>
            <ac:spMk id="2" creationId="{68BED899-1C60-45E8-A18F-841274AA4F72}"/>
          </ac:spMkLst>
        </pc:spChg>
        <pc:spChg chg="del">
          <ac:chgData name="Prakhar Srivastava" userId="ff09fbed56cbc7eb" providerId="LiveId" clId="{6198AF1B-5547-4A79-837D-9840B29B0DCA}" dt="2021-11-14T11:48:59.933" v="1808" actId="478"/>
          <ac:spMkLst>
            <pc:docMk/>
            <pc:sldMk cId="2590812613" sldId="265"/>
            <ac:spMk id="3" creationId="{FF0FED9A-85B1-402E-B418-7C018358C0C6}"/>
          </ac:spMkLst>
        </pc:spChg>
        <pc:spChg chg="add mod">
          <ac:chgData name="Prakhar Srivastava" userId="ff09fbed56cbc7eb" providerId="LiveId" clId="{6198AF1B-5547-4A79-837D-9840B29B0DCA}" dt="2021-11-14T22:44:32.787" v="6473" actId="1076"/>
          <ac:spMkLst>
            <pc:docMk/>
            <pc:sldMk cId="2590812613" sldId="265"/>
            <ac:spMk id="4" creationId="{424606BF-50BA-4BD1-BAA9-1F5FE7709DEF}"/>
          </ac:spMkLst>
        </pc:spChg>
      </pc:sldChg>
      <pc:sldChg chg="addSp delSp modSp new mod">
        <pc:chgData name="Prakhar Srivastava" userId="ff09fbed56cbc7eb" providerId="LiveId" clId="{6198AF1B-5547-4A79-837D-9840B29B0DCA}" dt="2021-11-14T20:06:38.174" v="4074" actId="20577"/>
        <pc:sldMkLst>
          <pc:docMk/>
          <pc:sldMk cId="2515942935" sldId="266"/>
        </pc:sldMkLst>
        <pc:spChg chg="del mod">
          <ac:chgData name="Prakhar Srivastava" userId="ff09fbed56cbc7eb" providerId="LiveId" clId="{6198AF1B-5547-4A79-837D-9840B29B0DCA}" dt="2021-11-14T12:45:13.158" v="2766" actId="478"/>
          <ac:spMkLst>
            <pc:docMk/>
            <pc:sldMk cId="2515942935" sldId="266"/>
            <ac:spMk id="2" creationId="{D21AB843-C013-4922-B6A4-8D80CA4F4C7F}"/>
          </ac:spMkLst>
        </pc:spChg>
        <pc:spChg chg="del">
          <ac:chgData name="Prakhar Srivastava" userId="ff09fbed56cbc7eb" providerId="LiveId" clId="{6198AF1B-5547-4A79-837D-9840B29B0DCA}" dt="2021-11-14T12:04:03.556" v="2763" actId="478"/>
          <ac:spMkLst>
            <pc:docMk/>
            <pc:sldMk cId="2515942935" sldId="266"/>
            <ac:spMk id="3" creationId="{F3059E09-C5ED-4277-8148-06317717889B}"/>
          </ac:spMkLst>
        </pc:spChg>
        <pc:spChg chg="add mod">
          <ac:chgData name="Prakhar Srivastava" userId="ff09fbed56cbc7eb" providerId="LiveId" clId="{6198AF1B-5547-4A79-837D-9840B29B0DCA}" dt="2021-11-14T20:06:38.174" v="4074" actId="20577"/>
          <ac:spMkLst>
            <pc:docMk/>
            <pc:sldMk cId="2515942935" sldId="266"/>
            <ac:spMk id="4" creationId="{ECDC41D1-C2E6-41A9-9C8B-D3518DB7F4DE}"/>
          </ac:spMkLst>
        </pc:spChg>
      </pc:sldChg>
      <pc:sldChg chg="addSp delSp modSp new mod">
        <pc:chgData name="Prakhar Srivastava" userId="ff09fbed56cbc7eb" providerId="LiveId" clId="{6198AF1B-5547-4A79-837D-9840B29B0DCA}" dt="2021-11-14T21:46:45.566" v="5177" actId="1076"/>
        <pc:sldMkLst>
          <pc:docMk/>
          <pc:sldMk cId="2643590827" sldId="267"/>
        </pc:sldMkLst>
        <pc:spChg chg="mod">
          <ac:chgData name="Prakhar Srivastava" userId="ff09fbed56cbc7eb" providerId="LiveId" clId="{6198AF1B-5547-4A79-837D-9840B29B0DCA}" dt="2021-11-14T13:15:07.698" v="3517" actId="1076"/>
          <ac:spMkLst>
            <pc:docMk/>
            <pc:sldMk cId="2643590827" sldId="267"/>
            <ac:spMk id="2" creationId="{A6720551-ED08-492F-B38A-6ACCA2508EFC}"/>
          </ac:spMkLst>
        </pc:spChg>
        <pc:spChg chg="del">
          <ac:chgData name="Prakhar Srivastava" userId="ff09fbed56cbc7eb" providerId="LiveId" clId="{6198AF1B-5547-4A79-837D-9840B29B0DCA}" dt="2021-11-14T13:14:50.066" v="3490" actId="478"/>
          <ac:spMkLst>
            <pc:docMk/>
            <pc:sldMk cId="2643590827" sldId="267"/>
            <ac:spMk id="3" creationId="{9BFDCBD2-1517-490A-914F-CA4D3AEA51CF}"/>
          </ac:spMkLst>
        </pc:spChg>
        <pc:spChg chg="add del mod">
          <ac:chgData name="Prakhar Srivastava" userId="ff09fbed56cbc7eb" providerId="LiveId" clId="{6198AF1B-5547-4A79-837D-9840B29B0DCA}" dt="2021-11-14T13:15:50.674" v="3525"/>
          <ac:spMkLst>
            <pc:docMk/>
            <pc:sldMk cId="2643590827" sldId="267"/>
            <ac:spMk id="4" creationId="{EDAFF681-8C13-4D0B-9908-E1F012385A5E}"/>
          </ac:spMkLst>
        </pc:spChg>
        <pc:spChg chg="add mod">
          <ac:chgData name="Prakhar Srivastava" userId="ff09fbed56cbc7eb" providerId="LiveId" clId="{6198AF1B-5547-4A79-837D-9840B29B0DCA}" dt="2021-11-14T21:46:39.021" v="5176" actId="1076"/>
          <ac:spMkLst>
            <pc:docMk/>
            <pc:sldMk cId="2643590827" sldId="267"/>
            <ac:spMk id="9" creationId="{D3CBF7DD-2A48-4E23-8C79-A92427D571E3}"/>
          </ac:spMkLst>
        </pc:spChg>
        <pc:picChg chg="add del mod">
          <ac:chgData name="Prakhar Srivastava" userId="ff09fbed56cbc7eb" providerId="LiveId" clId="{6198AF1B-5547-4A79-837D-9840B29B0DCA}" dt="2021-11-14T14:03:47.704" v="3538" actId="478"/>
          <ac:picMkLst>
            <pc:docMk/>
            <pc:sldMk cId="2643590827" sldId="267"/>
            <ac:picMk id="6" creationId="{35B36BAA-C242-40F2-899F-CC8292C97A54}"/>
          </ac:picMkLst>
        </pc:picChg>
        <pc:picChg chg="add mod">
          <ac:chgData name="Prakhar Srivastava" userId="ff09fbed56cbc7eb" providerId="LiveId" clId="{6198AF1B-5547-4A79-837D-9840B29B0DCA}" dt="2021-11-14T21:46:45.566" v="5177" actId="1076"/>
          <ac:picMkLst>
            <pc:docMk/>
            <pc:sldMk cId="2643590827" sldId="267"/>
            <ac:picMk id="8" creationId="{B08B8C0D-87C7-404B-B7E6-A52995CB6616}"/>
          </ac:picMkLst>
        </pc:picChg>
      </pc:sldChg>
      <pc:sldChg chg="delSp modSp new mod">
        <pc:chgData name="Prakhar Srivastava" userId="ff09fbed56cbc7eb" providerId="LiveId" clId="{6198AF1B-5547-4A79-837D-9840B29B0DCA}" dt="2021-11-14T22:18:04.579" v="6017" actId="113"/>
        <pc:sldMkLst>
          <pc:docMk/>
          <pc:sldMk cId="2810695064" sldId="268"/>
        </pc:sldMkLst>
        <pc:spChg chg="mod">
          <ac:chgData name="Prakhar Srivastava" userId="ff09fbed56cbc7eb" providerId="LiveId" clId="{6198AF1B-5547-4A79-837D-9840B29B0DCA}" dt="2021-11-14T22:18:04.579" v="6017" actId="113"/>
          <ac:spMkLst>
            <pc:docMk/>
            <pc:sldMk cId="2810695064" sldId="268"/>
            <ac:spMk id="2" creationId="{04B72891-A5C7-4B49-B9A2-DE43F05C5388}"/>
          </ac:spMkLst>
        </pc:spChg>
        <pc:spChg chg="mod">
          <ac:chgData name="Prakhar Srivastava" userId="ff09fbed56cbc7eb" providerId="LiveId" clId="{6198AF1B-5547-4A79-837D-9840B29B0DCA}" dt="2021-11-14T21:21:36.564" v="4699" actId="207"/>
          <ac:spMkLst>
            <pc:docMk/>
            <pc:sldMk cId="2810695064" sldId="268"/>
            <ac:spMk id="3" creationId="{DE1A5329-5F0D-4834-9B4F-FF85BDDF8810}"/>
          </ac:spMkLst>
        </pc:spChg>
        <pc:spChg chg="del">
          <ac:chgData name="Prakhar Srivastava" userId="ff09fbed56cbc7eb" providerId="LiveId" clId="{6198AF1B-5547-4A79-837D-9840B29B0DCA}" dt="2021-11-14T14:10:35.941" v="3821" actId="478"/>
          <ac:spMkLst>
            <pc:docMk/>
            <pc:sldMk cId="2810695064" sldId="268"/>
            <ac:spMk id="3" creationId="{F274D9B6-06C3-4E66-953B-079873D13724}"/>
          </ac:spMkLst>
        </pc:spChg>
        <pc:picChg chg="mod">
          <ac:chgData name="Prakhar Srivastava" userId="ff09fbed56cbc7eb" providerId="LiveId" clId="{6198AF1B-5547-4A79-837D-9840B29B0DCA}" dt="2021-11-14T21:28:04.345" v="4708" actId="1076"/>
          <ac:picMkLst>
            <pc:docMk/>
            <pc:sldMk cId="2810695064" sldId="268"/>
            <ac:picMk id="5" creationId="{883F9CF6-4ADB-458F-B070-0F32E1A1790B}"/>
          </ac:picMkLst>
        </pc:picChg>
      </pc:sldChg>
      <pc:sldChg chg="modSp mod ord">
        <pc:chgData name="Prakhar Srivastava" userId="ff09fbed56cbc7eb" providerId="LiveId" clId="{6198AF1B-5547-4A79-837D-9840B29B0DCA}" dt="2021-11-14T21:22:59.392" v="4704" actId="27636"/>
        <pc:sldMkLst>
          <pc:docMk/>
          <pc:sldMk cId="588758737" sldId="269"/>
        </pc:sldMkLst>
        <pc:spChg chg="mod">
          <ac:chgData name="Prakhar Srivastava" userId="ff09fbed56cbc7eb" providerId="LiveId" clId="{6198AF1B-5547-4A79-837D-9840B29B0DCA}" dt="2021-11-14T21:22:59.392" v="4704" actId="27636"/>
          <ac:spMkLst>
            <pc:docMk/>
            <pc:sldMk cId="588758737" sldId="269"/>
            <ac:spMk id="3" creationId="{4C834326-37CC-4FA6-BCCF-6B0B9BC64A45}"/>
          </ac:spMkLst>
        </pc:spChg>
        <pc:picChg chg="mod">
          <ac:chgData name="Prakhar Srivastava" userId="ff09fbed56cbc7eb" providerId="LiveId" clId="{6198AF1B-5547-4A79-837D-9840B29B0DCA}" dt="2021-11-14T21:18:05.208" v="4683" actId="1076"/>
          <ac:picMkLst>
            <pc:docMk/>
            <pc:sldMk cId="588758737" sldId="269"/>
            <ac:picMk id="7" creationId="{0972BB7E-ABF6-4344-B2C6-265A63AF9668}"/>
          </ac:picMkLst>
        </pc:picChg>
        <pc:picChg chg="mod">
          <ac:chgData name="Prakhar Srivastava" userId="ff09fbed56cbc7eb" providerId="LiveId" clId="{6198AF1B-5547-4A79-837D-9840B29B0DCA}" dt="2021-11-14T21:17:56.241" v="4681" actId="1076"/>
          <ac:picMkLst>
            <pc:docMk/>
            <pc:sldMk cId="588758737" sldId="269"/>
            <ac:picMk id="9" creationId="{108BAA77-CCDB-4168-A7F5-E42D5EA8E34C}"/>
          </ac:picMkLst>
        </pc:picChg>
      </pc:sldChg>
      <pc:sldChg chg="modSp mod">
        <pc:chgData name="Prakhar Srivastava" userId="ff09fbed56cbc7eb" providerId="LiveId" clId="{6198AF1B-5547-4A79-837D-9840B29B0DCA}" dt="2021-11-15T02:11:35.875" v="6734" actId="2711"/>
        <pc:sldMkLst>
          <pc:docMk/>
          <pc:sldMk cId="1894803779" sldId="271"/>
        </pc:sldMkLst>
        <pc:spChg chg="mod">
          <ac:chgData name="Prakhar Srivastava" userId="ff09fbed56cbc7eb" providerId="LiveId" clId="{6198AF1B-5547-4A79-837D-9840B29B0DCA}" dt="2021-11-15T02:11:35.875" v="6734" actId="2711"/>
          <ac:spMkLst>
            <pc:docMk/>
            <pc:sldMk cId="1894803779" sldId="271"/>
            <ac:spMk id="3" creationId="{DD0232D1-81B8-47B0-861D-35AA81A03C8E}"/>
          </ac:spMkLst>
        </pc:spChg>
      </pc:sldChg>
      <pc:sldChg chg="addSp delSp modSp new mod ord">
        <pc:chgData name="Prakhar Srivastava" userId="ff09fbed56cbc7eb" providerId="LiveId" clId="{6198AF1B-5547-4A79-837D-9840B29B0DCA}" dt="2021-11-14T22:47:38.082" v="6729" actId="20577"/>
        <pc:sldMkLst>
          <pc:docMk/>
          <pc:sldMk cId="2730550386" sldId="272"/>
        </pc:sldMkLst>
        <pc:spChg chg="mod">
          <ac:chgData name="Prakhar Srivastava" userId="ff09fbed56cbc7eb" providerId="LiveId" clId="{6198AF1B-5547-4A79-837D-9840B29B0DCA}" dt="2021-11-14T20:17:25.537" v="4180" actId="1076"/>
          <ac:spMkLst>
            <pc:docMk/>
            <pc:sldMk cId="2730550386" sldId="272"/>
            <ac:spMk id="2" creationId="{791921A9-BC66-4BF9-88DD-7E720D1354E4}"/>
          </ac:spMkLst>
        </pc:spChg>
        <pc:spChg chg="del">
          <ac:chgData name="Prakhar Srivastava" userId="ff09fbed56cbc7eb" providerId="LiveId" clId="{6198AF1B-5547-4A79-837D-9840B29B0DCA}" dt="2021-11-14T19:56:49.386" v="3827" actId="478"/>
          <ac:spMkLst>
            <pc:docMk/>
            <pc:sldMk cId="2730550386" sldId="272"/>
            <ac:spMk id="3" creationId="{914C4DD0-AF6C-47A4-9355-0407F0B5D002}"/>
          </ac:spMkLst>
        </pc:spChg>
        <pc:spChg chg="add mod">
          <ac:chgData name="Prakhar Srivastava" userId="ff09fbed56cbc7eb" providerId="LiveId" clId="{6198AF1B-5547-4A79-837D-9840B29B0DCA}" dt="2021-11-14T20:58:57.968" v="4594" actId="1076"/>
          <ac:spMkLst>
            <pc:docMk/>
            <pc:sldMk cId="2730550386" sldId="272"/>
            <ac:spMk id="6" creationId="{973889C1-1EF0-4072-AE41-B3BE8F5C348E}"/>
          </ac:spMkLst>
        </pc:spChg>
        <pc:spChg chg="add mod">
          <ac:chgData name="Prakhar Srivastava" userId="ff09fbed56cbc7eb" providerId="LiveId" clId="{6198AF1B-5547-4A79-837D-9840B29B0DCA}" dt="2021-11-14T22:47:38.082" v="6729" actId="20577"/>
          <ac:spMkLst>
            <pc:docMk/>
            <pc:sldMk cId="2730550386" sldId="272"/>
            <ac:spMk id="7" creationId="{EB56DD55-F18E-4CB2-82A7-E718F18D180D}"/>
          </ac:spMkLst>
        </pc:spChg>
        <pc:picChg chg="add mod">
          <ac:chgData name="Prakhar Srivastava" userId="ff09fbed56cbc7eb" providerId="LiveId" clId="{6198AF1B-5547-4A79-837D-9840B29B0DCA}" dt="2021-11-14T20:58:53.712" v="4593" actId="1076"/>
          <ac:picMkLst>
            <pc:docMk/>
            <pc:sldMk cId="2730550386" sldId="272"/>
            <ac:picMk id="5" creationId="{12EAC2F6-353A-4115-AC65-99D1AB9A8992}"/>
          </ac:picMkLst>
        </pc:picChg>
      </pc:sldChg>
      <pc:sldChg chg="addSp delSp modSp new mod">
        <pc:chgData name="Prakhar Srivastava" userId="ff09fbed56cbc7eb" providerId="LiveId" clId="{6198AF1B-5547-4A79-837D-9840B29B0DCA}" dt="2021-11-14T22:27:56.130" v="6077" actId="1076"/>
        <pc:sldMkLst>
          <pc:docMk/>
          <pc:sldMk cId="3911756044" sldId="273"/>
        </pc:sldMkLst>
        <pc:spChg chg="mod">
          <ac:chgData name="Prakhar Srivastava" userId="ff09fbed56cbc7eb" providerId="LiveId" clId="{6198AF1B-5547-4A79-837D-9840B29B0DCA}" dt="2021-11-14T21:31:09" v="4712" actId="1076"/>
          <ac:spMkLst>
            <pc:docMk/>
            <pc:sldMk cId="3911756044" sldId="273"/>
            <ac:spMk id="2" creationId="{593885BB-3C23-49F5-BDE8-657B592B8C5F}"/>
          </ac:spMkLst>
        </pc:spChg>
        <pc:spChg chg="del">
          <ac:chgData name="Prakhar Srivastava" userId="ff09fbed56cbc7eb" providerId="LiveId" clId="{6198AF1B-5547-4A79-837D-9840B29B0DCA}" dt="2021-11-14T20:10:32.979" v="4076" actId="478"/>
          <ac:spMkLst>
            <pc:docMk/>
            <pc:sldMk cId="3911756044" sldId="273"/>
            <ac:spMk id="3" creationId="{D16C6375-CB72-4DA4-802F-17E2D3A9EF7D}"/>
          </ac:spMkLst>
        </pc:spChg>
        <pc:spChg chg="add del mod">
          <ac:chgData name="Prakhar Srivastava" userId="ff09fbed56cbc7eb" providerId="LiveId" clId="{6198AF1B-5547-4A79-837D-9840B29B0DCA}" dt="2021-11-14T21:31:57.484" v="4722"/>
          <ac:spMkLst>
            <pc:docMk/>
            <pc:sldMk cId="3911756044" sldId="273"/>
            <ac:spMk id="4" creationId="{3A60EC35-3C84-48EC-B55F-8C9BE4C4750A}"/>
          </ac:spMkLst>
        </pc:spChg>
        <pc:spChg chg="add mod">
          <ac:chgData name="Prakhar Srivastava" userId="ff09fbed56cbc7eb" providerId="LiveId" clId="{6198AF1B-5547-4A79-837D-9840B29B0DCA}" dt="2021-11-14T22:27:56.130" v="6077" actId="1076"/>
          <ac:spMkLst>
            <pc:docMk/>
            <pc:sldMk cId="3911756044" sldId="273"/>
            <ac:spMk id="5" creationId="{51D6D0F3-674C-4595-93AE-43E8B111B920}"/>
          </ac:spMkLst>
        </pc:spChg>
      </pc:sldChg>
      <pc:sldChg chg="addSp delSp modSp new mod">
        <pc:chgData name="Prakhar Srivastava" userId="ff09fbed56cbc7eb" providerId="LiveId" clId="{6198AF1B-5547-4A79-837D-9840B29B0DCA}" dt="2021-11-14T20:57:54.849" v="4585" actId="14100"/>
        <pc:sldMkLst>
          <pc:docMk/>
          <pc:sldMk cId="2356710335" sldId="274"/>
        </pc:sldMkLst>
        <pc:spChg chg="del mod">
          <ac:chgData name="Prakhar Srivastava" userId="ff09fbed56cbc7eb" providerId="LiveId" clId="{6198AF1B-5547-4A79-837D-9840B29B0DCA}" dt="2021-11-14T20:46:31.985" v="4464" actId="478"/>
          <ac:spMkLst>
            <pc:docMk/>
            <pc:sldMk cId="2356710335" sldId="274"/>
            <ac:spMk id="2" creationId="{90A6B7CF-9182-417E-8946-338161470689}"/>
          </ac:spMkLst>
        </pc:spChg>
        <pc:spChg chg="del">
          <ac:chgData name="Prakhar Srivastava" userId="ff09fbed56cbc7eb" providerId="LiveId" clId="{6198AF1B-5547-4A79-837D-9840B29B0DCA}" dt="2021-11-14T20:39:06.299" v="4452" actId="478"/>
          <ac:spMkLst>
            <pc:docMk/>
            <pc:sldMk cId="2356710335" sldId="274"/>
            <ac:spMk id="3" creationId="{17C93CF9-901D-4021-A873-8CF9B1449997}"/>
          </ac:spMkLst>
        </pc:spChg>
        <pc:spChg chg="add mod">
          <ac:chgData name="Prakhar Srivastava" userId="ff09fbed56cbc7eb" providerId="LiveId" clId="{6198AF1B-5547-4A79-837D-9840B29B0DCA}" dt="2021-11-14T20:57:44.998" v="4583" actId="255"/>
          <ac:spMkLst>
            <pc:docMk/>
            <pc:sldMk cId="2356710335" sldId="274"/>
            <ac:spMk id="4" creationId="{84F83C3D-8ED7-4879-9378-9EA14CC5B630}"/>
          </ac:spMkLst>
        </pc:spChg>
        <pc:spChg chg="add mod">
          <ac:chgData name="Prakhar Srivastava" userId="ff09fbed56cbc7eb" providerId="LiveId" clId="{6198AF1B-5547-4A79-837D-9840B29B0DCA}" dt="2021-11-14T20:57:54.849" v="4585" actId="14100"/>
          <ac:spMkLst>
            <pc:docMk/>
            <pc:sldMk cId="2356710335" sldId="274"/>
            <ac:spMk id="11" creationId="{06CE2C95-515D-4FE3-9D0F-842C6A63B14B}"/>
          </ac:spMkLst>
        </pc:spChg>
        <pc:picChg chg="add mod">
          <ac:chgData name="Prakhar Srivastava" userId="ff09fbed56cbc7eb" providerId="LiveId" clId="{6198AF1B-5547-4A79-837D-9840B29B0DCA}" dt="2021-11-14T20:55:17.889" v="4538" actId="1076"/>
          <ac:picMkLst>
            <pc:docMk/>
            <pc:sldMk cId="2356710335" sldId="274"/>
            <ac:picMk id="6" creationId="{CED0F568-4977-4C6A-BA46-E3F4E54C8CBE}"/>
          </ac:picMkLst>
        </pc:picChg>
        <pc:picChg chg="add mod">
          <ac:chgData name="Prakhar Srivastava" userId="ff09fbed56cbc7eb" providerId="LiveId" clId="{6198AF1B-5547-4A79-837D-9840B29B0DCA}" dt="2021-11-14T20:55:19.001" v="4539" actId="1076"/>
          <ac:picMkLst>
            <pc:docMk/>
            <pc:sldMk cId="2356710335" sldId="274"/>
            <ac:picMk id="8" creationId="{338124F0-741E-489C-B525-73DD448AB3CE}"/>
          </ac:picMkLst>
        </pc:picChg>
        <pc:picChg chg="add del mod">
          <ac:chgData name="Prakhar Srivastava" userId="ff09fbed56cbc7eb" providerId="LiveId" clId="{6198AF1B-5547-4A79-837D-9840B29B0DCA}" dt="2021-11-14T20:54:27.271" v="4507" actId="478"/>
          <ac:picMkLst>
            <pc:docMk/>
            <pc:sldMk cId="2356710335" sldId="274"/>
            <ac:picMk id="10" creationId="{E8CAB7DA-8E6E-4FB0-BD9D-15ABB66FA4BC}"/>
          </ac:picMkLst>
        </pc:picChg>
      </pc:sldChg>
      <pc:sldChg chg="addSp delSp modSp new mod">
        <pc:chgData name="Prakhar Srivastava" userId="ff09fbed56cbc7eb" providerId="LiveId" clId="{6198AF1B-5547-4A79-837D-9840B29B0DCA}" dt="2021-11-14T21:00:01.801" v="4602" actId="1076"/>
        <pc:sldMkLst>
          <pc:docMk/>
          <pc:sldMk cId="2137287654" sldId="275"/>
        </pc:sldMkLst>
        <pc:spChg chg="del mod">
          <ac:chgData name="Prakhar Srivastava" userId="ff09fbed56cbc7eb" providerId="LiveId" clId="{6198AF1B-5547-4A79-837D-9840B29B0DCA}" dt="2021-11-14T20:55:48.893" v="4543" actId="478"/>
          <ac:spMkLst>
            <pc:docMk/>
            <pc:sldMk cId="2137287654" sldId="275"/>
            <ac:spMk id="2" creationId="{C65E3D0B-F83D-4DA4-8BF0-7E3F54711838}"/>
          </ac:spMkLst>
        </pc:spChg>
        <pc:spChg chg="del">
          <ac:chgData name="Prakhar Srivastava" userId="ff09fbed56cbc7eb" providerId="LiveId" clId="{6198AF1B-5547-4A79-837D-9840B29B0DCA}" dt="2021-11-14T20:55:40.313" v="4541" actId="478"/>
          <ac:spMkLst>
            <pc:docMk/>
            <pc:sldMk cId="2137287654" sldId="275"/>
            <ac:spMk id="3" creationId="{59C094BB-02F3-49F5-A7CE-5CEA98491A57}"/>
          </ac:spMkLst>
        </pc:spChg>
        <pc:spChg chg="add mod">
          <ac:chgData name="Prakhar Srivastava" userId="ff09fbed56cbc7eb" providerId="LiveId" clId="{6198AF1B-5547-4A79-837D-9840B29B0DCA}" dt="2021-11-14T20:57:29.401" v="4581" actId="1076"/>
          <ac:spMkLst>
            <pc:docMk/>
            <pc:sldMk cId="2137287654" sldId="275"/>
            <ac:spMk id="4" creationId="{01946288-CCFE-4FD4-8F02-88996A02D598}"/>
          </ac:spMkLst>
        </pc:spChg>
        <pc:picChg chg="add mod">
          <ac:chgData name="Prakhar Srivastava" userId="ff09fbed56cbc7eb" providerId="LiveId" clId="{6198AF1B-5547-4A79-837D-9840B29B0DCA}" dt="2021-11-14T21:00:01.801" v="4602" actId="1076"/>
          <ac:picMkLst>
            <pc:docMk/>
            <pc:sldMk cId="2137287654" sldId="275"/>
            <ac:picMk id="6" creationId="{B40A6042-1CB8-4032-BD82-F641A0B5D4B8}"/>
          </ac:picMkLst>
        </pc:picChg>
        <pc:picChg chg="add mod">
          <ac:chgData name="Prakhar Srivastava" userId="ff09fbed56cbc7eb" providerId="LiveId" clId="{6198AF1B-5547-4A79-837D-9840B29B0DCA}" dt="2021-11-14T20:59:58.840" v="4601" actId="1076"/>
          <ac:picMkLst>
            <pc:docMk/>
            <pc:sldMk cId="2137287654" sldId="275"/>
            <ac:picMk id="8" creationId="{804EE9C2-767A-4EB0-8989-9F8A6492298C}"/>
          </ac:picMkLst>
        </pc:picChg>
      </pc:sldChg>
      <pc:sldChg chg="addSp delSp modSp new mod ord">
        <pc:chgData name="Prakhar Srivastava" userId="ff09fbed56cbc7eb" providerId="LiveId" clId="{6198AF1B-5547-4A79-837D-9840B29B0DCA}" dt="2021-11-14T21:06:50.648" v="4663" actId="1076"/>
        <pc:sldMkLst>
          <pc:docMk/>
          <pc:sldMk cId="4206619595" sldId="276"/>
        </pc:sldMkLst>
        <pc:spChg chg="del mod">
          <ac:chgData name="Prakhar Srivastava" userId="ff09fbed56cbc7eb" providerId="LiveId" clId="{6198AF1B-5547-4A79-837D-9840B29B0DCA}" dt="2021-11-14T21:05:28.615" v="4610" actId="478"/>
          <ac:spMkLst>
            <pc:docMk/>
            <pc:sldMk cId="4206619595" sldId="276"/>
            <ac:spMk id="2" creationId="{FE187437-AF30-48E1-A3C8-B032D9A95438}"/>
          </ac:spMkLst>
        </pc:spChg>
        <pc:spChg chg="del">
          <ac:chgData name="Prakhar Srivastava" userId="ff09fbed56cbc7eb" providerId="LiveId" clId="{6198AF1B-5547-4A79-837D-9840B29B0DCA}" dt="2021-11-14T21:02:53.863" v="4608" actId="478"/>
          <ac:spMkLst>
            <pc:docMk/>
            <pc:sldMk cId="4206619595" sldId="276"/>
            <ac:spMk id="3" creationId="{411A466F-DA39-4871-BDA7-C339085FFE1D}"/>
          </ac:spMkLst>
        </pc:spChg>
        <pc:spChg chg="add del mod">
          <ac:chgData name="Prakhar Srivastava" userId="ff09fbed56cbc7eb" providerId="LiveId" clId="{6198AF1B-5547-4A79-837D-9840B29B0DCA}" dt="2021-11-14T21:05:36.320" v="4613"/>
          <ac:spMkLst>
            <pc:docMk/>
            <pc:sldMk cId="4206619595" sldId="276"/>
            <ac:spMk id="4" creationId="{13097DD0-D63B-4118-A297-03EA70312CC4}"/>
          </ac:spMkLst>
        </pc:spChg>
        <pc:spChg chg="add mod">
          <ac:chgData name="Prakhar Srivastava" userId="ff09fbed56cbc7eb" providerId="LiveId" clId="{6198AF1B-5547-4A79-837D-9840B29B0DCA}" dt="2021-11-14T21:06:25.579" v="4658" actId="20577"/>
          <ac:spMkLst>
            <pc:docMk/>
            <pc:sldMk cId="4206619595" sldId="276"/>
            <ac:spMk id="5" creationId="{1F4B45F8-C10A-4F8E-915B-49AE8EAD8ADA}"/>
          </ac:spMkLst>
        </pc:spChg>
        <pc:picChg chg="add mod">
          <ac:chgData name="Prakhar Srivastava" userId="ff09fbed56cbc7eb" providerId="LiveId" clId="{6198AF1B-5547-4A79-837D-9840B29B0DCA}" dt="2021-11-14T21:06:50.648" v="4663" actId="1076"/>
          <ac:picMkLst>
            <pc:docMk/>
            <pc:sldMk cId="4206619595" sldId="276"/>
            <ac:picMk id="7" creationId="{EB8ED6A0-CE76-4C70-B42D-72921DEDBBFD}"/>
          </ac:picMkLst>
        </pc:picChg>
      </pc:sldChg>
      <pc:sldChg chg="addSp delSp modSp new mod">
        <pc:chgData name="Prakhar Srivastava" userId="ff09fbed56cbc7eb" providerId="LiveId" clId="{6198AF1B-5547-4A79-837D-9840B29B0DCA}" dt="2021-11-14T21:23:30.600" v="4707" actId="1076"/>
        <pc:sldMkLst>
          <pc:docMk/>
          <pc:sldMk cId="1660723578" sldId="277"/>
        </pc:sldMkLst>
        <pc:spChg chg="del">
          <ac:chgData name="Prakhar Srivastava" userId="ff09fbed56cbc7eb" providerId="LiveId" clId="{6198AF1B-5547-4A79-837D-9840B29B0DCA}" dt="2021-11-14T21:09:28.351" v="4670" actId="478"/>
          <ac:spMkLst>
            <pc:docMk/>
            <pc:sldMk cId="1660723578" sldId="277"/>
            <ac:spMk id="2" creationId="{57756522-8FFE-4517-9818-620993FFF086}"/>
          </ac:spMkLst>
        </pc:spChg>
        <pc:spChg chg="del">
          <ac:chgData name="Prakhar Srivastava" userId="ff09fbed56cbc7eb" providerId="LiveId" clId="{6198AF1B-5547-4A79-837D-9840B29B0DCA}" dt="2021-11-14T21:08:24.154" v="4665" actId="931"/>
          <ac:spMkLst>
            <pc:docMk/>
            <pc:sldMk cId="1660723578" sldId="277"/>
            <ac:spMk id="3" creationId="{40A6F204-440E-4245-B474-5707520EF9EA}"/>
          </ac:spMkLst>
        </pc:spChg>
        <pc:spChg chg="add del mod">
          <ac:chgData name="Prakhar Srivastava" userId="ff09fbed56cbc7eb" providerId="LiveId" clId="{6198AF1B-5547-4A79-837D-9840B29B0DCA}" dt="2021-11-14T21:09:19.995" v="4667" actId="931"/>
          <ac:spMkLst>
            <pc:docMk/>
            <pc:sldMk cId="1660723578" sldId="277"/>
            <ac:spMk id="7" creationId="{6A5EDBB5-2112-4E0A-9101-2C26D72DE446}"/>
          </ac:spMkLst>
        </pc:spChg>
        <pc:picChg chg="add del mod">
          <ac:chgData name="Prakhar Srivastava" userId="ff09fbed56cbc7eb" providerId="LiveId" clId="{6198AF1B-5547-4A79-837D-9840B29B0DCA}" dt="2021-11-14T21:08:29.394" v="4666" actId="478"/>
          <ac:picMkLst>
            <pc:docMk/>
            <pc:sldMk cId="1660723578" sldId="277"/>
            <ac:picMk id="5" creationId="{647CA038-79F0-4690-8FB4-9974099B35A6}"/>
          </ac:picMkLst>
        </pc:picChg>
        <pc:picChg chg="add mod">
          <ac:chgData name="Prakhar Srivastava" userId="ff09fbed56cbc7eb" providerId="LiveId" clId="{6198AF1B-5547-4A79-837D-9840B29B0DCA}" dt="2021-11-14T21:23:30.600" v="4707" actId="1076"/>
          <ac:picMkLst>
            <pc:docMk/>
            <pc:sldMk cId="1660723578" sldId="277"/>
            <ac:picMk id="9" creationId="{6337E25E-0EB3-4E86-997E-615345581515}"/>
          </ac:picMkLst>
        </pc:picChg>
      </pc:sldChg>
      <pc:sldChg chg="addSp delSp modSp new mod">
        <pc:chgData name="Prakhar Srivastava" userId="ff09fbed56cbc7eb" providerId="LiveId" clId="{6198AF1B-5547-4A79-837D-9840B29B0DCA}" dt="2021-11-15T02:49:10.273" v="7260" actId="20577"/>
        <pc:sldMkLst>
          <pc:docMk/>
          <pc:sldMk cId="1041526925" sldId="278"/>
        </pc:sldMkLst>
        <pc:spChg chg="mod">
          <ac:chgData name="Prakhar Srivastava" userId="ff09fbed56cbc7eb" providerId="LiveId" clId="{6198AF1B-5547-4A79-837D-9840B29B0DCA}" dt="2021-11-15T02:08:24.744" v="6731" actId="1076"/>
          <ac:spMkLst>
            <pc:docMk/>
            <pc:sldMk cId="1041526925" sldId="278"/>
            <ac:spMk id="2" creationId="{9EFFD2B8-19DE-40FA-B03C-795282015595}"/>
          </ac:spMkLst>
        </pc:spChg>
        <pc:spChg chg="del">
          <ac:chgData name="Prakhar Srivastava" userId="ff09fbed56cbc7eb" providerId="LiveId" clId="{6198AF1B-5547-4A79-837D-9840B29B0DCA}" dt="2021-11-14T21:36:05.974" v="4724" actId="478"/>
          <ac:spMkLst>
            <pc:docMk/>
            <pc:sldMk cId="1041526925" sldId="278"/>
            <ac:spMk id="3" creationId="{9C2D0102-148C-411B-B833-57686930B300}"/>
          </ac:spMkLst>
        </pc:spChg>
        <pc:spChg chg="add del mod">
          <ac:chgData name="Prakhar Srivastava" userId="ff09fbed56cbc7eb" providerId="LiveId" clId="{6198AF1B-5547-4A79-837D-9840B29B0DCA}" dt="2021-11-14T21:36:59.790" v="4812"/>
          <ac:spMkLst>
            <pc:docMk/>
            <pc:sldMk cId="1041526925" sldId="278"/>
            <ac:spMk id="4" creationId="{D10779E8-3A17-4A3E-BA23-7035B7F6D81B}"/>
          </ac:spMkLst>
        </pc:spChg>
        <pc:spChg chg="add del mod">
          <ac:chgData name="Prakhar Srivastava" userId="ff09fbed56cbc7eb" providerId="LiveId" clId="{6198AF1B-5547-4A79-837D-9840B29B0DCA}" dt="2021-11-14T22:25:06.837" v="6054"/>
          <ac:spMkLst>
            <pc:docMk/>
            <pc:sldMk cId="1041526925" sldId="278"/>
            <ac:spMk id="5" creationId="{CE447E75-A9DC-44B2-9CE7-E57C8B86F3C2}"/>
          </ac:spMkLst>
        </pc:spChg>
        <pc:spChg chg="add del mod">
          <ac:chgData name="Prakhar Srivastava" userId="ff09fbed56cbc7eb" providerId="LiveId" clId="{6198AF1B-5547-4A79-837D-9840B29B0DCA}" dt="2021-11-14T22:32:50.165" v="6128"/>
          <ac:spMkLst>
            <pc:docMk/>
            <pc:sldMk cId="1041526925" sldId="278"/>
            <ac:spMk id="6" creationId="{67436B91-4334-47C6-A1C6-549C13FCACFB}"/>
          </ac:spMkLst>
        </pc:spChg>
        <pc:spChg chg="add mod">
          <ac:chgData name="Prakhar Srivastava" userId="ff09fbed56cbc7eb" providerId="LiveId" clId="{6198AF1B-5547-4A79-837D-9840B29B0DCA}" dt="2021-11-15T02:49:10.273" v="7260" actId="20577"/>
          <ac:spMkLst>
            <pc:docMk/>
            <pc:sldMk cId="1041526925" sldId="278"/>
            <ac:spMk id="7" creationId="{2AC6C87A-FD6D-4ADD-AA29-F606B6BBF42D}"/>
          </ac:spMkLst>
        </pc:spChg>
      </pc:sldChg>
      <pc:sldChg chg="modSp new mod">
        <pc:chgData name="Prakhar Srivastava" userId="ff09fbed56cbc7eb" providerId="LiveId" clId="{6198AF1B-5547-4A79-837D-9840B29B0DCA}" dt="2021-11-14T22:17:49.206" v="6016" actId="1076"/>
        <pc:sldMkLst>
          <pc:docMk/>
          <pc:sldMk cId="3043643851" sldId="279"/>
        </pc:sldMkLst>
        <pc:spChg chg="mod">
          <ac:chgData name="Prakhar Srivastava" userId="ff09fbed56cbc7eb" providerId="LiveId" clId="{6198AF1B-5547-4A79-837D-9840B29B0DCA}" dt="2021-11-14T21:37:32.285" v="4827" actId="113"/>
          <ac:spMkLst>
            <pc:docMk/>
            <pc:sldMk cId="3043643851" sldId="279"/>
            <ac:spMk id="2" creationId="{C33F7FA0-73C5-46C4-A1A6-992CA77C084B}"/>
          </ac:spMkLst>
        </pc:spChg>
        <pc:spChg chg="mod">
          <ac:chgData name="Prakhar Srivastava" userId="ff09fbed56cbc7eb" providerId="LiveId" clId="{6198AF1B-5547-4A79-837D-9840B29B0DCA}" dt="2021-11-14T22:17:49.206" v="6016" actId="1076"/>
          <ac:spMkLst>
            <pc:docMk/>
            <pc:sldMk cId="3043643851" sldId="279"/>
            <ac:spMk id="3" creationId="{DB73F845-4A4E-4CB4-93B0-4E528FB837DA}"/>
          </ac:spMkLst>
        </pc:spChg>
      </pc:sldChg>
      <pc:sldChg chg="addSp delSp modSp new del mod">
        <pc:chgData name="Prakhar Srivastava" userId="ff09fbed56cbc7eb" providerId="LiveId" clId="{6198AF1B-5547-4A79-837D-9840B29B0DCA}" dt="2021-11-14T22:13:01.896" v="5905" actId="47"/>
        <pc:sldMkLst>
          <pc:docMk/>
          <pc:sldMk cId="4276388310" sldId="280"/>
        </pc:sldMkLst>
        <pc:spChg chg="mod">
          <ac:chgData name="Prakhar Srivastava" userId="ff09fbed56cbc7eb" providerId="LiveId" clId="{6198AF1B-5547-4A79-837D-9840B29B0DCA}" dt="2021-11-14T22:11:16.509" v="5901" actId="113"/>
          <ac:spMkLst>
            <pc:docMk/>
            <pc:sldMk cId="4276388310" sldId="280"/>
            <ac:spMk id="2" creationId="{0429902C-AD5A-4898-993F-C63F89A05DE7}"/>
          </ac:spMkLst>
        </pc:spChg>
        <pc:spChg chg="del">
          <ac:chgData name="Prakhar Srivastava" userId="ff09fbed56cbc7eb" providerId="LiveId" clId="{6198AF1B-5547-4A79-837D-9840B29B0DCA}" dt="2021-11-14T22:10:57.912" v="5886" actId="478"/>
          <ac:spMkLst>
            <pc:docMk/>
            <pc:sldMk cId="4276388310" sldId="280"/>
            <ac:spMk id="3" creationId="{14A628BD-3B79-4644-BEAA-FBA27F9E08A8}"/>
          </ac:spMkLst>
        </pc:spChg>
        <pc:spChg chg="add del mod">
          <ac:chgData name="Prakhar Srivastava" userId="ff09fbed56cbc7eb" providerId="LiveId" clId="{6198AF1B-5547-4A79-837D-9840B29B0DCA}" dt="2021-11-14T22:11:34.026" v="5904"/>
          <ac:spMkLst>
            <pc:docMk/>
            <pc:sldMk cId="4276388310" sldId="280"/>
            <ac:spMk id="4" creationId="{2933D294-6DC8-4086-9407-217780B4A049}"/>
          </ac:spMkLst>
        </pc:spChg>
      </pc:sldChg>
      <pc:sldChg chg="modSp mod">
        <pc:chgData name="Prakhar Srivastava" userId="ff09fbed56cbc7eb" providerId="LiveId" clId="{6198AF1B-5547-4A79-837D-9840B29B0DCA}" dt="2021-11-14T22:27:23.011" v="6070" actId="20577"/>
        <pc:sldMkLst>
          <pc:docMk/>
          <pc:sldMk cId="2568014501" sldId="281"/>
        </pc:sldMkLst>
        <pc:spChg chg="mod">
          <ac:chgData name="Prakhar Srivastava" userId="ff09fbed56cbc7eb" providerId="LiveId" clId="{6198AF1B-5547-4A79-837D-9840B29B0DCA}" dt="2021-11-14T22:13:15.283" v="5907" actId="207"/>
          <ac:spMkLst>
            <pc:docMk/>
            <pc:sldMk cId="2568014501" sldId="281"/>
            <ac:spMk id="4" creationId="{7305CBAA-1CC5-43DF-8172-DBD80602B1E4}"/>
          </ac:spMkLst>
        </pc:spChg>
        <pc:spChg chg="mod">
          <ac:chgData name="Prakhar Srivastava" userId="ff09fbed56cbc7eb" providerId="LiveId" clId="{6198AF1B-5547-4A79-837D-9840B29B0DCA}" dt="2021-11-14T22:27:23.011" v="6070" actId="20577"/>
          <ac:spMkLst>
            <pc:docMk/>
            <pc:sldMk cId="2568014501" sldId="281"/>
            <ac:spMk id="5" creationId="{02B0CBE7-684D-4F88-ADE9-3644C9108D91}"/>
          </ac:spMkLst>
        </pc:spChg>
      </pc:sldChg>
      <pc:sldChg chg="addSp delSp modSp new mod">
        <pc:chgData name="Prakhar Srivastava" userId="ff09fbed56cbc7eb" providerId="LiveId" clId="{6198AF1B-5547-4A79-837D-9840B29B0DCA}" dt="2021-11-15T02:27:53.427" v="7216" actId="20577"/>
        <pc:sldMkLst>
          <pc:docMk/>
          <pc:sldMk cId="1588194161" sldId="282"/>
        </pc:sldMkLst>
        <pc:spChg chg="mod">
          <ac:chgData name="Prakhar Srivastava" userId="ff09fbed56cbc7eb" providerId="LiveId" clId="{6198AF1B-5547-4A79-837D-9840B29B0DCA}" dt="2021-11-15T02:27:53.427" v="7216" actId="20577"/>
          <ac:spMkLst>
            <pc:docMk/>
            <pc:sldMk cId="1588194161" sldId="282"/>
            <ac:spMk id="2" creationId="{20CE2F4E-852F-4166-BC21-347AA8BF5641}"/>
          </ac:spMkLst>
        </pc:spChg>
        <pc:spChg chg="del">
          <ac:chgData name="Prakhar Srivastava" userId="ff09fbed56cbc7eb" providerId="LiveId" clId="{6198AF1B-5547-4A79-837D-9840B29B0DCA}" dt="2021-11-14T22:32:27.535" v="6123" actId="478"/>
          <ac:spMkLst>
            <pc:docMk/>
            <pc:sldMk cId="1588194161" sldId="282"/>
            <ac:spMk id="3" creationId="{0C5113F6-A499-4292-AF94-48F48E3D25AC}"/>
          </ac:spMkLst>
        </pc:spChg>
        <pc:graphicFrameChg chg="add mod modGraphic">
          <ac:chgData name="Prakhar Srivastava" userId="ff09fbed56cbc7eb" providerId="LiveId" clId="{6198AF1B-5547-4A79-837D-9840B29B0DCA}" dt="2021-11-15T02:27:25.619" v="7210" actId="20577"/>
          <ac:graphicFrameMkLst>
            <pc:docMk/>
            <pc:sldMk cId="1588194161" sldId="282"/>
            <ac:graphicFrameMk id="3" creationId="{F24853CF-7D26-46BE-9B78-C27A3DF80E9F}"/>
          </ac:graphicFrameMkLst>
        </pc:graphicFrameChg>
      </pc:sldChg>
      <pc:sldChg chg="delSp modSp new mod">
        <pc:chgData name="Prakhar Srivastava" userId="ff09fbed56cbc7eb" providerId="LiveId" clId="{6198AF1B-5547-4A79-837D-9840B29B0DCA}" dt="2021-11-14T22:29:24.250" v="6122" actId="255"/>
        <pc:sldMkLst>
          <pc:docMk/>
          <pc:sldMk cId="143434306" sldId="283"/>
        </pc:sldMkLst>
        <pc:spChg chg="mod">
          <ac:chgData name="Prakhar Srivastava" userId="ff09fbed56cbc7eb" providerId="LiveId" clId="{6198AF1B-5547-4A79-837D-9840B29B0DCA}" dt="2021-11-14T22:29:24.250" v="6122" actId="255"/>
          <ac:spMkLst>
            <pc:docMk/>
            <pc:sldMk cId="143434306" sldId="283"/>
            <ac:spMk id="2" creationId="{C0E930DF-256C-4CB3-B093-D2A4A8D07F4B}"/>
          </ac:spMkLst>
        </pc:spChg>
        <pc:spChg chg="del">
          <ac:chgData name="Prakhar Srivastava" userId="ff09fbed56cbc7eb" providerId="LiveId" clId="{6198AF1B-5547-4A79-837D-9840B29B0DCA}" dt="2021-11-14T22:28:48.844" v="6109" actId="478"/>
          <ac:spMkLst>
            <pc:docMk/>
            <pc:sldMk cId="143434306" sldId="283"/>
            <ac:spMk id="3" creationId="{79006929-67E3-464D-B4A5-D9CF879C83F5}"/>
          </ac:spMkLst>
        </pc:spChg>
      </pc:sldChg>
      <pc:sldChg chg="modSp mod">
        <pc:chgData name="Prakhar Srivastava" userId="ff09fbed56cbc7eb" providerId="LiveId" clId="{6198AF1B-5547-4A79-837D-9840B29B0DCA}" dt="2021-11-15T02:49:39.764" v="7268" actId="1076"/>
        <pc:sldMkLst>
          <pc:docMk/>
          <pc:sldMk cId="3142307118" sldId="284"/>
        </pc:sldMkLst>
        <pc:spChg chg="mod">
          <ac:chgData name="Prakhar Srivastava" userId="ff09fbed56cbc7eb" providerId="LiveId" clId="{6198AF1B-5547-4A79-837D-9840B29B0DCA}" dt="2021-11-15T02:49:37.420" v="7267" actId="1076"/>
          <ac:spMkLst>
            <pc:docMk/>
            <pc:sldMk cId="3142307118" sldId="284"/>
            <ac:spMk id="2" creationId="{8CC15A17-5D5B-4031-9133-1F8C3EE46614}"/>
          </ac:spMkLst>
        </pc:spChg>
        <pc:picChg chg="mod">
          <ac:chgData name="Prakhar Srivastava" userId="ff09fbed56cbc7eb" providerId="LiveId" clId="{6198AF1B-5547-4A79-837D-9840B29B0DCA}" dt="2021-11-15T02:49:39.764" v="7268" actId="1076"/>
          <ac:picMkLst>
            <pc:docMk/>
            <pc:sldMk cId="3142307118" sldId="284"/>
            <ac:picMk id="5" creationId="{5085BEB2-DBDD-4E87-B056-F7F8EC2DEC44}"/>
          </ac:picMkLst>
        </pc:picChg>
      </pc:sldChg>
      <pc:sldMasterChg chg="del delSldLayout">
        <pc:chgData name="Prakhar Srivastava" userId="ff09fbed56cbc7eb" providerId="LiveId" clId="{6198AF1B-5547-4A79-837D-9840B29B0DCA}" dt="2021-11-14T09:50:32.974" v="269" actId="2696"/>
        <pc:sldMasterMkLst>
          <pc:docMk/>
          <pc:sldMasterMk cId="1454055686" sldId="2147483648"/>
        </pc:sldMasterMkLst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878726347" sldId="2147483649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997950807" sldId="2147483650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544778508" sldId="2147483651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884733716" sldId="2147483652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094846080" sldId="2147483653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864783526" sldId="2147483654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734119983" sldId="2147483655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804919248" sldId="2147483656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704945333" sldId="2147483657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106279644" sldId="2147483658"/>
          </pc:sldLayoutMkLst>
        </pc:sldLayoutChg>
        <pc:sldLayoutChg chg="del">
          <pc:chgData name="Prakhar Srivastava" userId="ff09fbed56cbc7eb" providerId="LiveId" clId="{6198AF1B-5547-4A79-837D-9840B29B0DCA}" dt="2021-11-14T09:50:32.974" v="269" actId="2696"/>
          <pc:sldLayoutMkLst>
            <pc:docMk/>
            <pc:sldMasterMk cId="1454055686" sldId="2147483648"/>
            <pc:sldLayoutMk cId="93138175" sldId="2147483659"/>
          </pc:sldLayoutMkLst>
        </pc:sldLayoutChg>
      </pc:sldMasterChg>
      <pc:sldMasterChg chg="setBg">
        <pc:chgData name="Prakhar Srivastava" userId="ff09fbed56cbc7eb" providerId="LiveId" clId="{6198AF1B-5547-4A79-837D-9840B29B0DCA}" dt="2021-11-14T09:32:09.714" v="268"/>
        <pc:sldMasterMkLst>
          <pc:docMk/>
          <pc:sldMasterMk cId="3029175650" sldId="2147483804"/>
        </pc:sldMasterMkLst>
      </pc:sldMasterChg>
    </pc:docChg>
  </pc:docChgLst>
  <pc:docChgLst>
    <pc:chgData name="Guest User" providerId="Windows Live" clId="Web-{ABD48695-519E-4DFB-BB4B-2EA397B1760E}"/>
    <pc:docChg chg="modSld">
      <pc:chgData name="Guest User" userId="" providerId="Windows Live" clId="Web-{ABD48695-519E-4DFB-BB4B-2EA397B1760E}" dt="2021-11-14T20:06:37.646" v="5" actId="20577"/>
      <pc:docMkLst>
        <pc:docMk/>
      </pc:docMkLst>
      <pc:sldChg chg="modSp">
        <pc:chgData name="Guest User" userId="" providerId="Windows Live" clId="Web-{ABD48695-519E-4DFB-BB4B-2EA397B1760E}" dt="2021-11-14T20:06:37.646" v="5" actId="20577"/>
        <pc:sldMkLst>
          <pc:docMk/>
          <pc:sldMk cId="3747943116" sldId="261"/>
        </pc:sldMkLst>
        <pc:spChg chg="mod">
          <ac:chgData name="Guest User" userId="" providerId="Windows Live" clId="Web-{ABD48695-519E-4DFB-BB4B-2EA397B1760E}" dt="2021-11-14T20:06:37.646" v="5" actId="20577"/>
          <ac:spMkLst>
            <pc:docMk/>
            <pc:sldMk cId="3747943116" sldId="261"/>
            <ac:spMk id="3" creationId="{4DFD1C09-AB50-4BF3-BA82-301608A417CD}"/>
          </ac:spMkLst>
        </pc:spChg>
      </pc:sldChg>
    </pc:docChg>
  </pc:docChgLst>
  <pc:docChgLst>
    <pc:chgData name="Guest User" providerId="Windows Live" clId="Web-{8D75B3D4-E6ED-440B-AB97-4437D0774DB9}"/>
    <pc:docChg chg="delSld sldOrd">
      <pc:chgData name="Guest User" userId="" providerId="Windows Live" clId="Web-{8D75B3D4-E6ED-440B-AB97-4437D0774DB9}" dt="2021-11-14T20:50:02.390" v="1"/>
      <pc:docMkLst>
        <pc:docMk/>
      </pc:docMkLst>
      <pc:sldChg chg="ord">
        <pc:chgData name="Guest User" userId="" providerId="Windows Live" clId="Web-{8D75B3D4-E6ED-440B-AB97-4437D0774DB9}" dt="2021-11-14T20:45:31.300" v="0"/>
        <pc:sldMkLst>
          <pc:docMk/>
          <pc:sldMk cId="2730550386" sldId="272"/>
        </pc:sldMkLst>
      </pc:sldChg>
      <pc:sldChg chg="del">
        <pc:chgData name="Guest User" userId="" providerId="Windows Live" clId="Web-{8D75B3D4-E6ED-440B-AB97-4437D0774DB9}" dt="2021-11-14T20:50:02.390" v="1"/>
        <pc:sldMkLst>
          <pc:docMk/>
          <pc:sldMk cId="2356710335" sldId="274"/>
        </pc:sldMkLst>
      </pc:sldChg>
    </pc:docChg>
  </pc:docChgLst>
  <pc:docChgLst>
    <pc:chgData name="Guest User" providerId="Windows Live" clId="Web-{1C0C768C-B78E-45A8-BE2F-96F822E877E2}"/>
    <pc:docChg chg="modSld">
      <pc:chgData name="Guest User" userId="" providerId="Windows Live" clId="Web-{1C0C768C-B78E-45A8-BE2F-96F822E877E2}" dt="2021-11-14T18:56:04.631" v="0"/>
      <pc:docMkLst>
        <pc:docMk/>
      </pc:docMkLst>
      <pc:sldChg chg="addSp">
        <pc:chgData name="Guest User" userId="" providerId="Windows Live" clId="Web-{1C0C768C-B78E-45A8-BE2F-96F822E877E2}" dt="2021-11-14T18:56:04.631" v="0"/>
        <pc:sldMkLst>
          <pc:docMk/>
          <pc:sldMk cId="1894803779" sldId="271"/>
        </pc:sldMkLst>
        <pc:spChg chg="add">
          <ac:chgData name="Guest User" userId="" providerId="Windows Live" clId="Web-{1C0C768C-B78E-45A8-BE2F-96F822E877E2}" dt="2021-11-14T18:56:04.631" v="0"/>
          <ac:spMkLst>
            <pc:docMk/>
            <pc:sldMk cId="1894803779" sldId="271"/>
            <ac:spMk id="4" creationId="{1C43FFE7-15AA-4CB4-B3B3-0FA7A878367F}"/>
          </ac:spMkLst>
        </pc:spChg>
      </pc:sldChg>
    </pc:docChg>
  </pc:docChgLst>
  <pc:docChgLst>
    <pc:chgData name="areeb ahmad" userId="2a4dad3853cd712f" providerId="LiveId" clId="{417C4053-742F-4C89-B477-7EAF5A83115E}"/>
    <pc:docChg chg="addSld modSld">
      <pc:chgData name="areeb ahmad" userId="2a4dad3853cd712f" providerId="LiveId" clId="{417C4053-742F-4C89-B477-7EAF5A83115E}" dt="2021-11-15T02:42:59.077" v="71" actId="20577"/>
      <pc:docMkLst>
        <pc:docMk/>
      </pc:docMkLst>
      <pc:sldChg chg="modSp mod">
        <pc:chgData name="areeb ahmad" userId="2a4dad3853cd712f" providerId="LiveId" clId="{417C4053-742F-4C89-B477-7EAF5A83115E}" dt="2021-11-15T02:37:54.665" v="15" actId="20577"/>
        <pc:sldMkLst>
          <pc:docMk/>
          <pc:sldMk cId="1588194161" sldId="282"/>
        </pc:sldMkLst>
        <pc:graphicFrameChg chg="modGraphic">
          <ac:chgData name="areeb ahmad" userId="2a4dad3853cd712f" providerId="LiveId" clId="{417C4053-742F-4C89-B477-7EAF5A83115E}" dt="2021-11-15T02:37:54.665" v="15" actId="20577"/>
          <ac:graphicFrameMkLst>
            <pc:docMk/>
            <pc:sldMk cId="1588194161" sldId="282"/>
            <ac:graphicFrameMk id="3" creationId="{F24853CF-7D26-46BE-9B78-C27A3DF80E9F}"/>
          </ac:graphicFrameMkLst>
        </pc:graphicFrameChg>
      </pc:sldChg>
      <pc:sldChg chg="addSp delSp modSp new mod">
        <pc:chgData name="areeb ahmad" userId="2a4dad3853cd712f" providerId="LiveId" clId="{417C4053-742F-4C89-B477-7EAF5A83115E}" dt="2021-11-15T02:42:59.077" v="71" actId="20577"/>
        <pc:sldMkLst>
          <pc:docMk/>
          <pc:sldMk cId="3142307118" sldId="284"/>
        </pc:sldMkLst>
        <pc:spChg chg="mod">
          <ac:chgData name="areeb ahmad" userId="2a4dad3853cd712f" providerId="LiveId" clId="{417C4053-742F-4C89-B477-7EAF5A83115E}" dt="2021-11-15T02:42:59.077" v="71" actId="20577"/>
          <ac:spMkLst>
            <pc:docMk/>
            <pc:sldMk cId="3142307118" sldId="284"/>
            <ac:spMk id="2" creationId="{8CC15A17-5D5B-4031-9133-1F8C3EE46614}"/>
          </ac:spMkLst>
        </pc:spChg>
        <pc:spChg chg="del mod">
          <ac:chgData name="areeb ahmad" userId="2a4dad3853cd712f" providerId="LiveId" clId="{417C4053-742F-4C89-B477-7EAF5A83115E}" dt="2021-11-15T02:41:58.893" v="39" actId="931"/>
          <ac:spMkLst>
            <pc:docMk/>
            <pc:sldMk cId="3142307118" sldId="284"/>
            <ac:spMk id="3" creationId="{CD87A3C3-CD87-4279-A36B-8479674DFD6E}"/>
          </ac:spMkLst>
        </pc:spChg>
        <pc:picChg chg="add mod">
          <ac:chgData name="areeb ahmad" userId="2a4dad3853cd712f" providerId="LiveId" clId="{417C4053-742F-4C89-B477-7EAF5A83115E}" dt="2021-11-15T02:42:52.160" v="65" actId="1076"/>
          <ac:picMkLst>
            <pc:docMk/>
            <pc:sldMk cId="3142307118" sldId="284"/>
            <ac:picMk id="5" creationId="{5085BEB2-DBDD-4E87-B056-F7F8EC2DEC44}"/>
          </ac:picMkLst>
        </pc:picChg>
      </pc:sldChg>
    </pc:docChg>
  </pc:docChgLst>
  <pc:docChgLst>
    <pc:chgData name="Guest User" providerId="Windows Live" clId="Web-{C89E867B-9300-4A2D-BC36-A0C3889A5C61}"/>
    <pc:docChg chg="modSld">
      <pc:chgData name="Guest User" userId="" providerId="Windows Live" clId="Web-{C89E867B-9300-4A2D-BC36-A0C3889A5C61}" dt="2021-11-14T18:17:59.242" v="3" actId="20577"/>
      <pc:docMkLst>
        <pc:docMk/>
      </pc:docMkLst>
      <pc:sldChg chg="modSp">
        <pc:chgData name="Guest User" userId="" providerId="Windows Live" clId="Web-{C89E867B-9300-4A2D-BC36-A0C3889A5C61}" dt="2021-11-14T17:50:46.377" v="1" actId="1076"/>
        <pc:sldMkLst>
          <pc:docMk/>
          <pc:sldMk cId="2810695064" sldId="268"/>
        </pc:sldMkLst>
        <pc:picChg chg="mod">
          <ac:chgData name="Guest User" userId="" providerId="Windows Live" clId="Web-{C89E867B-9300-4A2D-BC36-A0C3889A5C61}" dt="2021-11-14T17:50:46.377" v="1" actId="1076"/>
          <ac:picMkLst>
            <pc:docMk/>
            <pc:sldMk cId="2810695064" sldId="268"/>
            <ac:picMk id="5" creationId="{883F9CF6-4ADB-458F-B070-0F32E1A1790B}"/>
          </ac:picMkLst>
        </pc:picChg>
      </pc:sldChg>
      <pc:sldChg chg="modSp">
        <pc:chgData name="Guest User" userId="" providerId="Windows Live" clId="Web-{C89E867B-9300-4A2D-BC36-A0C3889A5C61}" dt="2021-11-14T18:17:59.242" v="3" actId="20577"/>
        <pc:sldMkLst>
          <pc:docMk/>
          <pc:sldMk cId="588758737" sldId="269"/>
        </pc:sldMkLst>
        <pc:spChg chg="mod">
          <ac:chgData name="Guest User" userId="" providerId="Windows Live" clId="Web-{C89E867B-9300-4A2D-BC36-A0C3889A5C61}" dt="2021-11-14T18:17:59.242" v="3" actId="20577"/>
          <ac:spMkLst>
            <pc:docMk/>
            <pc:sldMk cId="588758737" sldId="269"/>
            <ac:spMk id="3" creationId="{4C834326-37CC-4FA6-BCCF-6B0B9BC64A45}"/>
          </ac:spMkLst>
        </pc:spChg>
      </pc:sldChg>
    </pc:docChg>
  </pc:docChgLst>
  <pc:docChgLst>
    <pc:chgData name="Guest User" providerId="Windows Live" clId="Web-{D5ACCC12-65F5-40FD-B4D3-1AAAC09F180A}"/>
    <pc:docChg chg="modSld">
      <pc:chgData name="Guest User" userId="" providerId="Windows Live" clId="Web-{D5ACCC12-65F5-40FD-B4D3-1AAAC09F180A}" dt="2021-11-14T19:00:18.974" v="0"/>
      <pc:docMkLst>
        <pc:docMk/>
      </pc:docMkLst>
      <pc:sldChg chg="delSp">
        <pc:chgData name="Guest User" userId="" providerId="Windows Live" clId="Web-{D5ACCC12-65F5-40FD-B4D3-1AAAC09F180A}" dt="2021-11-14T19:00:18.974" v="0"/>
        <pc:sldMkLst>
          <pc:docMk/>
          <pc:sldMk cId="1894803779" sldId="271"/>
        </pc:sldMkLst>
        <pc:spChg chg="del">
          <ac:chgData name="Guest User" userId="" providerId="Windows Live" clId="Web-{D5ACCC12-65F5-40FD-B4D3-1AAAC09F180A}" dt="2021-11-14T19:00:18.974" v="0"/>
          <ac:spMkLst>
            <pc:docMk/>
            <pc:sldMk cId="1894803779" sldId="271"/>
            <ac:spMk id="4" creationId="{1C43FFE7-15AA-4CB4-B3B3-0FA7A878367F}"/>
          </ac:spMkLst>
        </pc:spChg>
      </pc:sldChg>
    </pc:docChg>
  </pc:docChgLst>
  <pc:docChgLst>
    <pc:chgData name="Guest User" providerId="Windows Live" clId="Web-{0666F36C-FB59-4950-B47B-74EDBA4D7649}"/>
    <pc:docChg chg="addSld">
      <pc:chgData name="Guest User" userId="" providerId="Windows Live" clId="Web-{0666F36C-FB59-4950-B47B-74EDBA4D7649}" dt="2021-11-14T07:06:36.262" v="0"/>
      <pc:docMkLst>
        <pc:docMk/>
      </pc:docMkLst>
      <pc:sldChg chg="new">
        <pc:chgData name="Guest User" userId="" providerId="Windows Live" clId="Web-{0666F36C-FB59-4950-B47B-74EDBA4D7649}" dt="2021-11-14T07:06:36.262" v="0"/>
        <pc:sldMkLst>
          <pc:docMk/>
          <pc:sldMk cId="484416477" sldId="257"/>
        </pc:sldMkLst>
      </pc:sldChg>
    </pc:docChg>
  </pc:docChgLst>
  <pc:docChgLst>
    <pc:chgData name="Guest User" providerId="Windows Live" clId="Web-{9DA79BF4-6621-46BA-AA76-E0406925A20E}"/>
    <pc:docChg chg="addSld delSld modSld">
      <pc:chgData name="Guest User" userId="" providerId="Windows Live" clId="Web-{9DA79BF4-6621-46BA-AA76-E0406925A20E}" dt="2021-11-14T18:51:18.280" v="163"/>
      <pc:docMkLst>
        <pc:docMk/>
      </pc:docMkLst>
      <pc:sldChg chg="modSp">
        <pc:chgData name="Guest User" userId="" providerId="Windows Live" clId="Web-{9DA79BF4-6621-46BA-AA76-E0406925A20E}" dt="2021-11-14T18:40:50.503" v="1" actId="20577"/>
        <pc:sldMkLst>
          <pc:docMk/>
          <pc:sldMk cId="881753243" sldId="260"/>
        </pc:sldMkLst>
        <pc:spChg chg="mod">
          <ac:chgData name="Guest User" userId="" providerId="Windows Live" clId="Web-{9DA79BF4-6621-46BA-AA76-E0406925A20E}" dt="2021-11-14T18:40:50.503" v="1" actId="20577"/>
          <ac:spMkLst>
            <pc:docMk/>
            <pc:sldMk cId="881753243" sldId="260"/>
            <ac:spMk id="3" creationId="{117DA406-5C03-4CC5-8123-3DC089D9FA34}"/>
          </ac:spMkLst>
        </pc:spChg>
      </pc:sldChg>
      <pc:sldChg chg="modSp">
        <pc:chgData name="Guest User" userId="" providerId="Windows Live" clId="Web-{9DA79BF4-6621-46BA-AA76-E0406925A20E}" dt="2021-11-14T18:50:09.013" v="161" actId="20577"/>
        <pc:sldMkLst>
          <pc:docMk/>
          <pc:sldMk cId="3747943116" sldId="261"/>
        </pc:sldMkLst>
        <pc:spChg chg="mod">
          <ac:chgData name="Guest User" userId="" providerId="Windows Live" clId="Web-{9DA79BF4-6621-46BA-AA76-E0406925A20E}" dt="2021-11-14T18:50:09.013" v="161" actId="20577"/>
          <ac:spMkLst>
            <pc:docMk/>
            <pc:sldMk cId="3747943116" sldId="261"/>
            <ac:spMk id="3" creationId="{4DFD1C09-AB50-4BF3-BA82-301608A417CD}"/>
          </ac:spMkLst>
        </pc:spChg>
      </pc:sldChg>
      <pc:sldChg chg="addSp delSp modSp mod setBg setClrOvrMap">
        <pc:chgData name="Guest User" userId="" providerId="Windows Live" clId="Web-{9DA79BF4-6621-46BA-AA76-E0406925A20E}" dt="2021-11-14T18:43:40.225" v="107" actId="1076"/>
        <pc:sldMkLst>
          <pc:docMk/>
          <pc:sldMk cId="1424219431" sldId="262"/>
        </pc:sldMkLst>
        <pc:spChg chg="mod">
          <ac:chgData name="Guest User" userId="" providerId="Windows Live" clId="Web-{9DA79BF4-6621-46BA-AA76-E0406925A20E}" dt="2021-11-14T18:42:40.333" v="26"/>
          <ac:spMkLst>
            <pc:docMk/>
            <pc:sldMk cId="1424219431" sldId="262"/>
            <ac:spMk id="2" creationId="{4E3ECB3A-6987-4EC3-B89C-FDB7065A8F72}"/>
          </ac:spMkLst>
        </pc:spChg>
        <pc:spChg chg="del">
          <ac:chgData name="Guest User" userId="" providerId="Windows Live" clId="Web-{9DA79BF4-6621-46BA-AA76-E0406925A20E}" dt="2021-11-14T18:41:52.425" v="8"/>
          <ac:spMkLst>
            <pc:docMk/>
            <pc:sldMk cId="1424219431" sldId="262"/>
            <ac:spMk id="7" creationId="{F1958C51-4BE0-408B-A36D-9C486A66830B}"/>
          </ac:spMkLst>
        </pc:spChg>
        <pc:spChg chg="add del">
          <ac:chgData name="Guest User" userId="" providerId="Windows Live" clId="Web-{9DA79BF4-6621-46BA-AA76-E0406925A20E}" dt="2021-11-14T18:42:23.020" v="16"/>
          <ac:spMkLst>
            <pc:docMk/>
            <pc:sldMk cId="1424219431" sldId="262"/>
            <ac:spMk id="18" creationId="{762362DE-7747-4D8B-99FA-8E36F0B15FF7}"/>
          </ac:spMkLst>
        </pc:spChg>
        <pc:spChg chg="add del">
          <ac:chgData name="Guest User" userId="" providerId="Windows Live" clId="Web-{9DA79BF4-6621-46BA-AA76-E0406925A20E}" dt="2021-11-14T18:42:19.817" v="14"/>
          <ac:spMkLst>
            <pc:docMk/>
            <pc:sldMk cId="1424219431" sldId="262"/>
            <ac:spMk id="19" creationId="{762362DE-7747-4D8B-99FA-8E36F0B15FF7}"/>
          </ac:spMkLst>
        </pc:spChg>
        <pc:spChg chg="add del">
          <ac:chgData name="Guest User" userId="" providerId="Windows Live" clId="Web-{9DA79BF4-6621-46BA-AA76-E0406925A20E}" dt="2021-11-14T18:42:25.082" v="18"/>
          <ac:spMkLst>
            <pc:docMk/>
            <pc:sldMk cId="1424219431" sldId="262"/>
            <ac:spMk id="32" creationId="{762362DE-7747-4D8B-99FA-8E36F0B15FF7}"/>
          </ac:spMkLst>
        </pc:spChg>
        <pc:spChg chg="add del">
          <ac:chgData name="Guest User" userId="" providerId="Windows Live" clId="Web-{9DA79BF4-6621-46BA-AA76-E0406925A20E}" dt="2021-11-14T18:42:29.082" v="20"/>
          <ac:spMkLst>
            <pc:docMk/>
            <pc:sldMk cId="1424219431" sldId="262"/>
            <ac:spMk id="39" creationId="{762362DE-7747-4D8B-99FA-8E36F0B15FF7}"/>
          </ac:spMkLst>
        </pc:spChg>
        <pc:spChg chg="add del">
          <ac:chgData name="Guest User" userId="" providerId="Windows Live" clId="Web-{9DA79BF4-6621-46BA-AA76-E0406925A20E}" dt="2021-11-14T18:42:31.645" v="22"/>
          <ac:spMkLst>
            <pc:docMk/>
            <pc:sldMk cId="1424219431" sldId="262"/>
            <ac:spMk id="45" creationId="{C6F269C0-E938-4ACE-9291-680DA455A47A}"/>
          </ac:spMkLst>
        </pc:spChg>
        <pc:spChg chg="add del">
          <ac:chgData name="Guest User" userId="" providerId="Windows Live" clId="Web-{9DA79BF4-6621-46BA-AA76-E0406925A20E}" dt="2021-11-14T18:42:31.645" v="22"/>
          <ac:spMkLst>
            <pc:docMk/>
            <pc:sldMk cId="1424219431" sldId="262"/>
            <ac:spMk id="46" creationId="{353910D8-86D8-4812-AACB-F5860956EB60}"/>
          </ac:spMkLst>
        </pc:spChg>
        <pc:spChg chg="add del">
          <ac:chgData name="Guest User" userId="" providerId="Windows Live" clId="Web-{9DA79BF4-6621-46BA-AA76-E0406925A20E}" dt="2021-11-14T18:42:36.458" v="24"/>
          <ac:spMkLst>
            <pc:docMk/>
            <pc:sldMk cId="1424219431" sldId="262"/>
            <ac:spMk id="52" creationId="{C6F269C0-E938-4ACE-9291-680DA455A47A}"/>
          </ac:spMkLst>
        </pc:spChg>
        <pc:spChg chg="add del">
          <ac:chgData name="Guest User" userId="" providerId="Windows Live" clId="Web-{9DA79BF4-6621-46BA-AA76-E0406925A20E}" dt="2021-11-14T18:42:36.458" v="24"/>
          <ac:spMkLst>
            <pc:docMk/>
            <pc:sldMk cId="1424219431" sldId="262"/>
            <ac:spMk id="53" creationId="{353910D8-86D8-4812-AACB-F5860956EB60}"/>
          </ac:spMkLst>
        </pc:spChg>
        <pc:spChg chg="add del">
          <ac:chgData name="Guest User" userId="" providerId="Windows Live" clId="Web-{9DA79BF4-6621-46BA-AA76-E0406925A20E}" dt="2021-11-14T18:42:40.333" v="26"/>
          <ac:spMkLst>
            <pc:docMk/>
            <pc:sldMk cId="1424219431" sldId="262"/>
            <ac:spMk id="60" creationId="{991E317B-75E3-4171-A07A-B263C1D6DCA5}"/>
          </ac:spMkLst>
        </pc:spChg>
        <pc:spChg chg="add del">
          <ac:chgData name="Guest User" userId="" providerId="Windows Live" clId="Web-{9DA79BF4-6621-46BA-AA76-E0406925A20E}" dt="2021-11-14T18:42:40.333" v="26"/>
          <ac:spMkLst>
            <pc:docMk/>
            <pc:sldMk cId="1424219431" sldId="262"/>
            <ac:spMk id="61" creationId="{4A9B19C2-B29A-4924-9E7E-6FBF17F5854E}"/>
          </ac:spMkLst>
        </pc:spChg>
        <pc:grpChg chg="add del">
          <ac:chgData name="Guest User" userId="" providerId="Windows Live" clId="Web-{9DA79BF4-6621-46BA-AA76-E0406925A20E}" dt="2021-11-14T18:42:23.020" v="16"/>
          <ac:grpSpMkLst>
            <pc:docMk/>
            <pc:sldMk cId="1424219431" sldId="262"/>
            <ac:grpSpMk id="20" creationId="{25123E6E-F713-4254-A6BF-358CC8EC6C95}"/>
          </ac:grpSpMkLst>
        </pc:grpChg>
        <pc:grpChg chg="add del">
          <ac:chgData name="Guest User" userId="" providerId="Windows Live" clId="Web-{9DA79BF4-6621-46BA-AA76-E0406925A20E}" dt="2021-11-14T18:42:19.817" v="14"/>
          <ac:grpSpMkLst>
            <pc:docMk/>
            <pc:sldMk cId="1424219431" sldId="262"/>
            <ac:grpSpMk id="21" creationId="{25123E6E-F713-4254-A6BF-358CC8EC6C95}"/>
          </ac:grpSpMkLst>
        </pc:grpChg>
        <pc:grpChg chg="add del">
          <ac:chgData name="Guest User" userId="" providerId="Windows Live" clId="Web-{9DA79BF4-6621-46BA-AA76-E0406925A20E}" dt="2021-11-14T18:42:31.645" v="22"/>
          <ac:grpSpMkLst>
            <pc:docMk/>
            <pc:sldMk cId="1424219431" sldId="262"/>
            <ac:grpSpMk id="23" creationId="{B0DDB13E-0746-49BA-B832-3DBEF6AB5ED7}"/>
          </ac:grpSpMkLst>
        </pc:grpChg>
        <pc:grpChg chg="add del">
          <ac:chgData name="Guest User" userId="" providerId="Windows Live" clId="Web-{9DA79BF4-6621-46BA-AA76-E0406925A20E}" dt="2021-11-14T18:42:25.082" v="18"/>
          <ac:grpSpMkLst>
            <pc:docMk/>
            <pc:sldMk cId="1424219431" sldId="262"/>
            <ac:grpSpMk id="33" creationId="{25123E6E-F713-4254-A6BF-358CC8EC6C95}"/>
          </ac:grpSpMkLst>
        </pc:grpChg>
        <pc:grpChg chg="add del">
          <ac:chgData name="Guest User" userId="" providerId="Windows Live" clId="Web-{9DA79BF4-6621-46BA-AA76-E0406925A20E}" dt="2021-11-14T18:42:29.082" v="20"/>
          <ac:grpSpMkLst>
            <pc:docMk/>
            <pc:sldMk cId="1424219431" sldId="262"/>
            <ac:grpSpMk id="40" creationId="{25123E6E-F713-4254-A6BF-358CC8EC6C95}"/>
          </ac:grpSpMkLst>
        </pc:grpChg>
        <pc:grpChg chg="add del">
          <ac:chgData name="Guest User" userId="" providerId="Windows Live" clId="Web-{9DA79BF4-6621-46BA-AA76-E0406925A20E}" dt="2021-11-14T18:42:36.458" v="24"/>
          <ac:grpSpMkLst>
            <pc:docMk/>
            <pc:sldMk cId="1424219431" sldId="262"/>
            <ac:grpSpMk id="54" creationId="{B0DDB13E-0746-49BA-B832-3DBEF6AB5ED7}"/>
          </ac:grpSpMkLst>
        </pc:grpChg>
        <pc:grpChg chg="add del">
          <ac:chgData name="Guest User" userId="" providerId="Windows Live" clId="Web-{9DA79BF4-6621-46BA-AA76-E0406925A20E}" dt="2021-11-14T18:42:40.333" v="26"/>
          <ac:grpSpMkLst>
            <pc:docMk/>
            <pc:sldMk cId="1424219431" sldId="262"/>
            <ac:grpSpMk id="62" creationId="{34C85634-D5F5-4047-8F35-F4B1F50AB1A7}"/>
          </ac:grpSpMkLst>
        </pc:grpChg>
        <pc:graphicFrameChg chg="add mod modGraphic">
          <ac:chgData name="Guest User" userId="" providerId="Windows Live" clId="Web-{9DA79BF4-6621-46BA-AA76-E0406925A20E}" dt="2021-11-14T18:43:40.225" v="107" actId="1076"/>
          <ac:graphicFrameMkLst>
            <pc:docMk/>
            <pc:sldMk cId="1424219431" sldId="262"/>
            <ac:graphicFrameMk id="4" creationId="{BCBA30F9-6C1A-4988-905D-9142A3F90A0A}"/>
          </ac:graphicFrameMkLst>
        </pc:graphicFrameChg>
        <pc:cxnChg chg="add del">
          <ac:chgData name="Guest User" userId="" providerId="Windows Live" clId="Web-{9DA79BF4-6621-46BA-AA76-E0406925A20E}" dt="2021-11-14T18:42:23.020" v="16"/>
          <ac:cxnSpMkLst>
            <pc:docMk/>
            <pc:sldMk cId="1424219431" sldId="262"/>
            <ac:cxnSpMk id="8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19.817" v="14"/>
          <ac:cxnSpMkLst>
            <pc:docMk/>
            <pc:sldMk cId="1424219431" sldId="262"/>
            <ac:cxnSpMk id="9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23.020" v="16"/>
          <ac:cxnSpMkLst>
            <pc:docMk/>
            <pc:sldMk cId="1424219431" sldId="262"/>
            <ac:cxnSpMk id="10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19.817" v="14"/>
          <ac:cxnSpMkLst>
            <pc:docMk/>
            <pc:sldMk cId="1424219431" sldId="262"/>
            <ac:cxnSpMk id="11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23.020" v="16"/>
          <ac:cxnSpMkLst>
            <pc:docMk/>
            <pc:sldMk cId="1424219431" sldId="262"/>
            <ac:cxnSpMk id="12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19.817" v="14"/>
          <ac:cxnSpMkLst>
            <pc:docMk/>
            <pc:sldMk cId="1424219431" sldId="262"/>
            <ac:cxnSpMk id="13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23.020" v="16"/>
          <ac:cxnSpMkLst>
            <pc:docMk/>
            <pc:sldMk cId="1424219431" sldId="262"/>
            <ac:cxnSpMk id="14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19.817" v="14"/>
          <ac:cxnSpMkLst>
            <pc:docMk/>
            <pc:sldMk cId="1424219431" sldId="262"/>
            <ac:cxnSpMk id="15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23.020" v="16"/>
          <ac:cxnSpMkLst>
            <pc:docMk/>
            <pc:sldMk cId="1424219431" sldId="262"/>
            <ac:cxnSpMk id="16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19.817" v="14"/>
          <ac:cxnSpMkLst>
            <pc:docMk/>
            <pc:sldMk cId="1424219431" sldId="262"/>
            <ac:cxnSpMk id="17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31.645" v="22"/>
          <ac:cxnSpMkLst>
            <pc:docMk/>
            <pc:sldMk cId="1424219431" sldId="262"/>
            <ac:cxnSpMk id="22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25.082" v="18"/>
          <ac:cxnSpMkLst>
            <pc:docMk/>
            <pc:sldMk cId="1424219431" sldId="262"/>
            <ac:cxnSpMk id="27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25.082" v="18"/>
          <ac:cxnSpMkLst>
            <pc:docMk/>
            <pc:sldMk cId="1424219431" sldId="262"/>
            <ac:cxnSpMk id="28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25.082" v="18"/>
          <ac:cxnSpMkLst>
            <pc:docMk/>
            <pc:sldMk cId="1424219431" sldId="262"/>
            <ac:cxnSpMk id="29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25.082" v="18"/>
          <ac:cxnSpMkLst>
            <pc:docMk/>
            <pc:sldMk cId="1424219431" sldId="262"/>
            <ac:cxnSpMk id="30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25.082" v="18"/>
          <ac:cxnSpMkLst>
            <pc:docMk/>
            <pc:sldMk cId="1424219431" sldId="262"/>
            <ac:cxnSpMk id="31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29.082" v="20"/>
          <ac:cxnSpMkLst>
            <pc:docMk/>
            <pc:sldMk cId="1424219431" sldId="262"/>
            <ac:cxnSpMk id="34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29.082" v="20"/>
          <ac:cxnSpMkLst>
            <pc:docMk/>
            <pc:sldMk cId="1424219431" sldId="262"/>
            <ac:cxnSpMk id="35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29.082" v="20"/>
          <ac:cxnSpMkLst>
            <pc:docMk/>
            <pc:sldMk cId="1424219431" sldId="262"/>
            <ac:cxnSpMk id="36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29.082" v="20"/>
          <ac:cxnSpMkLst>
            <pc:docMk/>
            <pc:sldMk cId="1424219431" sldId="262"/>
            <ac:cxnSpMk id="37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29.082" v="20"/>
          <ac:cxnSpMkLst>
            <pc:docMk/>
            <pc:sldMk cId="1424219431" sldId="262"/>
            <ac:cxnSpMk id="38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31.645" v="22"/>
          <ac:cxnSpMkLst>
            <pc:docMk/>
            <pc:sldMk cId="1424219431" sldId="262"/>
            <ac:cxnSpMk id="41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31.645" v="22"/>
          <ac:cxnSpMkLst>
            <pc:docMk/>
            <pc:sldMk cId="1424219431" sldId="262"/>
            <ac:cxnSpMk id="42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31.645" v="22"/>
          <ac:cxnSpMkLst>
            <pc:docMk/>
            <pc:sldMk cId="1424219431" sldId="262"/>
            <ac:cxnSpMk id="43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31.645" v="22"/>
          <ac:cxnSpMkLst>
            <pc:docMk/>
            <pc:sldMk cId="1424219431" sldId="262"/>
            <ac:cxnSpMk id="44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36.458" v="24"/>
          <ac:cxnSpMkLst>
            <pc:docMk/>
            <pc:sldMk cId="1424219431" sldId="262"/>
            <ac:cxnSpMk id="47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36.458" v="24"/>
          <ac:cxnSpMkLst>
            <pc:docMk/>
            <pc:sldMk cId="1424219431" sldId="262"/>
            <ac:cxnSpMk id="48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36.458" v="24"/>
          <ac:cxnSpMkLst>
            <pc:docMk/>
            <pc:sldMk cId="1424219431" sldId="262"/>
            <ac:cxnSpMk id="49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36.458" v="24"/>
          <ac:cxnSpMkLst>
            <pc:docMk/>
            <pc:sldMk cId="1424219431" sldId="262"/>
            <ac:cxnSpMk id="50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36.458" v="24"/>
          <ac:cxnSpMkLst>
            <pc:docMk/>
            <pc:sldMk cId="1424219431" sldId="262"/>
            <ac:cxnSpMk id="51" creationId="{D1DE67A3-B8F6-4CFD-A8E0-D15200F23152}"/>
          </ac:cxnSpMkLst>
        </pc:cxnChg>
        <pc:cxnChg chg="add del">
          <ac:chgData name="Guest User" userId="" providerId="Windows Live" clId="Web-{9DA79BF4-6621-46BA-AA76-E0406925A20E}" dt="2021-11-14T18:42:40.333" v="26"/>
          <ac:cxnSpMkLst>
            <pc:docMk/>
            <pc:sldMk cId="1424219431" sldId="262"/>
            <ac:cxnSpMk id="55" creationId="{0512F9CB-A1A0-4043-A103-F6A4B94B695A}"/>
          </ac:cxnSpMkLst>
        </pc:cxnChg>
        <pc:cxnChg chg="add del">
          <ac:chgData name="Guest User" userId="" providerId="Windows Live" clId="Web-{9DA79BF4-6621-46BA-AA76-E0406925A20E}" dt="2021-11-14T18:42:40.333" v="26"/>
          <ac:cxnSpMkLst>
            <pc:docMk/>
            <pc:sldMk cId="1424219431" sldId="262"/>
            <ac:cxnSpMk id="56" creationId="{ADBE6588-EE16-4389-857C-86A156D49E5D}"/>
          </ac:cxnSpMkLst>
        </pc:cxnChg>
        <pc:cxnChg chg="add del">
          <ac:chgData name="Guest User" userId="" providerId="Windows Live" clId="Web-{9DA79BF4-6621-46BA-AA76-E0406925A20E}" dt="2021-11-14T18:42:40.333" v="26"/>
          <ac:cxnSpMkLst>
            <pc:docMk/>
            <pc:sldMk cId="1424219431" sldId="262"/>
            <ac:cxnSpMk id="57" creationId="{17FD48D2-B0A7-413D-B947-AA55AC1296D5}"/>
          </ac:cxnSpMkLst>
        </pc:cxnChg>
        <pc:cxnChg chg="add del">
          <ac:chgData name="Guest User" userId="" providerId="Windows Live" clId="Web-{9DA79BF4-6621-46BA-AA76-E0406925A20E}" dt="2021-11-14T18:42:40.333" v="26"/>
          <ac:cxnSpMkLst>
            <pc:docMk/>
            <pc:sldMk cId="1424219431" sldId="262"/>
            <ac:cxnSpMk id="58" creationId="{2BE668D0-D906-4EEE-B32F-8C028624B837}"/>
          </ac:cxnSpMkLst>
        </pc:cxnChg>
        <pc:cxnChg chg="add del">
          <ac:chgData name="Guest User" userId="" providerId="Windows Live" clId="Web-{9DA79BF4-6621-46BA-AA76-E0406925A20E}" dt="2021-11-14T18:42:40.333" v="26"/>
          <ac:cxnSpMkLst>
            <pc:docMk/>
            <pc:sldMk cId="1424219431" sldId="262"/>
            <ac:cxnSpMk id="59" creationId="{D1DE67A3-B8F6-4CFD-A8E0-D15200F23152}"/>
          </ac:cxnSpMkLst>
        </pc:cxnChg>
      </pc:sldChg>
      <pc:sldChg chg="addSp delSp modSp new mod setBg modClrScheme chgLayout">
        <pc:chgData name="Guest User" userId="" providerId="Windows Live" clId="Web-{9DA79BF4-6621-46BA-AA76-E0406925A20E}" dt="2021-11-14T18:51:18.280" v="163"/>
        <pc:sldMkLst>
          <pc:docMk/>
          <pc:sldMk cId="1894803779" sldId="271"/>
        </pc:sldMkLst>
        <pc:spChg chg="mod ord">
          <ac:chgData name="Guest User" userId="" providerId="Windows Live" clId="Web-{9DA79BF4-6621-46BA-AA76-E0406925A20E}" dt="2021-11-14T18:51:18.280" v="163"/>
          <ac:spMkLst>
            <pc:docMk/>
            <pc:sldMk cId="1894803779" sldId="271"/>
            <ac:spMk id="2" creationId="{3730CEBD-7051-47D4-AC03-63EF3F77B956}"/>
          </ac:spMkLst>
        </pc:spChg>
        <pc:spChg chg="mod ord">
          <ac:chgData name="Guest User" userId="" providerId="Windows Live" clId="Web-{9DA79BF4-6621-46BA-AA76-E0406925A20E}" dt="2021-11-14T18:51:18.280" v="163"/>
          <ac:spMkLst>
            <pc:docMk/>
            <pc:sldMk cId="1894803779" sldId="271"/>
            <ac:spMk id="3" creationId="{DD0232D1-81B8-47B0-861D-35AA81A03C8E}"/>
          </ac:spMkLst>
        </pc:spChg>
        <pc:spChg chg="add del">
          <ac:chgData name="Guest User" userId="" providerId="Windows Live" clId="Web-{9DA79BF4-6621-46BA-AA76-E0406925A20E}" dt="2021-11-14T18:51:18.280" v="163"/>
          <ac:spMkLst>
            <pc:docMk/>
            <pc:sldMk cId="1894803779" sldId="271"/>
            <ac:spMk id="18" creationId="{4609862E-48F9-45AC-8D44-67A0268A7935}"/>
          </ac:spMkLst>
        </pc:spChg>
        <pc:spChg chg="add del">
          <ac:chgData name="Guest User" userId="" providerId="Windows Live" clId="Web-{9DA79BF4-6621-46BA-AA76-E0406925A20E}" dt="2021-11-14T18:51:18.280" v="163"/>
          <ac:spMkLst>
            <pc:docMk/>
            <pc:sldMk cId="1894803779" sldId="271"/>
            <ac:spMk id="20" creationId="{2D5EEA8B-2D86-4D1D-96B3-6B8290303786}"/>
          </ac:spMkLst>
        </pc:spChg>
        <pc:cxnChg chg="add del">
          <ac:chgData name="Guest User" userId="" providerId="Windows Live" clId="Web-{9DA79BF4-6621-46BA-AA76-E0406925A20E}" dt="2021-11-14T18:51:18.280" v="163"/>
          <ac:cxnSpMkLst>
            <pc:docMk/>
            <pc:sldMk cId="1894803779" sldId="271"/>
            <ac:cxnSpMk id="8" creationId="{FEB90296-CFE0-401D-9CA3-32966EC4F01D}"/>
          </ac:cxnSpMkLst>
        </pc:cxnChg>
        <pc:cxnChg chg="add del">
          <ac:chgData name="Guest User" userId="" providerId="Windows Live" clId="Web-{9DA79BF4-6621-46BA-AA76-E0406925A20E}" dt="2021-11-14T18:51:18.280" v="163"/>
          <ac:cxnSpMkLst>
            <pc:docMk/>
            <pc:sldMk cId="1894803779" sldId="271"/>
            <ac:cxnSpMk id="10" creationId="{08C9B4EE-7611-4ED9-B356-7BDD377C39B0}"/>
          </ac:cxnSpMkLst>
        </pc:cxnChg>
        <pc:cxnChg chg="add del">
          <ac:chgData name="Guest User" userId="" providerId="Windows Live" clId="Web-{9DA79BF4-6621-46BA-AA76-E0406925A20E}" dt="2021-11-14T18:51:18.280" v="163"/>
          <ac:cxnSpMkLst>
            <pc:docMk/>
            <pc:sldMk cId="1894803779" sldId="271"/>
            <ac:cxnSpMk id="12" creationId="{4A4F266A-F2F7-47CD-8BBC-E3777E982FD2}"/>
          </ac:cxnSpMkLst>
        </pc:cxnChg>
        <pc:cxnChg chg="add del">
          <ac:chgData name="Guest User" userId="" providerId="Windows Live" clId="Web-{9DA79BF4-6621-46BA-AA76-E0406925A20E}" dt="2021-11-14T18:51:18.280" v="163"/>
          <ac:cxnSpMkLst>
            <pc:docMk/>
            <pc:sldMk cId="1894803779" sldId="271"/>
            <ac:cxnSpMk id="14" creationId="{20D69C80-8919-4A32-B897-F2A21F940574}"/>
          </ac:cxnSpMkLst>
        </pc:cxnChg>
        <pc:cxnChg chg="add del">
          <ac:chgData name="Guest User" userId="" providerId="Windows Live" clId="Web-{9DA79BF4-6621-46BA-AA76-E0406925A20E}" dt="2021-11-14T18:51:18.280" v="163"/>
          <ac:cxnSpMkLst>
            <pc:docMk/>
            <pc:sldMk cId="1894803779" sldId="271"/>
            <ac:cxnSpMk id="16" creationId="{F427B072-CC5B-481B-9719-8CD4C54444BE}"/>
          </ac:cxnSpMkLst>
        </pc:cxnChg>
      </pc:sldChg>
      <pc:sldChg chg="modSp new del">
        <pc:chgData name="Guest User" userId="" providerId="Windows Live" clId="Web-{9DA79BF4-6621-46BA-AA76-E0406925A20E}" dt="2021-11-14T18:45:41.321" v="125"/>
        <pc:sldMkLst>
          <pc:docMk/>
          <pc:sldMk cId="2539786465" sldId="271"/>
        </pc:sldMkLst>
        <pc:spChg chg="mod">
          <ac:chgData name="Guest User" userId="" providerId="Windows Live" clId="Web-{9DA79BF4-6621-46BA-AA76-E0406925A20E}" dt="2021-11-14T18:45:24.226" v="124" actId="20577"/>
          <ac:spMkLst>
            <pc:docMk/>
            <pc:sldMk cId="2539786465" sldId="271"/>
            <ac:spMk id="2" creationId="{4A616775-8839-420D-9AA9-B03355BBD5FA}"/>
          </ac:spMkLst>
        </pc:spChg>
      </pc:sldChg>
      <pc:sldChg chg="addSp delSp modSp new del mod setBg modClrScheme delDesignElem chgLayout">
        <pc:chgData name="Guest User" userId="" providerId="Windows Live" clId="Web-{9DA79BF4-6621-46BA-AA76-E0406925A20E}" dt="2021-11-14T18:45:13.179" v="117"/>
        <pc:sldMkLst>
          <pc:docMk/>
          <pc:sldMk cId="2664052245" sldId="271"/>
        </pc:sldMkLst>
        <pc:spChg chg="mod ord">
          <ac:chgData name="Guest User" userId="" providerId="Windows Live" clId="Web-{9DA79BF4-6621-46BA-AA76-E0406925A20E}" dt="2021-11-14T18:45:07.632" v="116"/>
          <ac:spMkLst>
            <pc:docMk/>
            <pc:sldMk cId="2664052245" sldId="271"/>
            <ac:spMk id="2" creationId="{091E50D9-B607-4CCB-8734-DA9BB7EC6797}"/>
          </ac:spMkLst>
        </pc:spChg>
        <pc:spChg chg="del mod ord">
          <ac:chgData name="Guest User" userId="" providerId="Windows Live" clId="Web-{9DA79BF4-6621-46BA-AA76-E0406925A20E}" dt="2021-11-14T18:44:17.116" v="110"/>
          <ac:spMkLst>
            <pc:docMk/>
            <pc:sldMk cId="2664052245" sldId="271"/>
            <ac:spMk id="3" creationId="{CB89FA86-F017-4C32-876A-6428E2FC1DFB}"/>
          </ac:spMkLst>
        </pc:spChg>
        <pc:spChg chg="add mod ord">
          <ac:chgData name="Guest User" userId="" providerId="Windows Live" clId="Web-{9DA79BF4-6621-46BA-AA76-E0406925A20E}" dt="2021-11-14T18:45:07.632" v="116"/>
          <ac:spMkLst>
            <pc:docMk/>
            <pc:sldMk cId="2664052245" sldId="271"/>
            <ac:spMk id="4" creationId="{0B482C12-1F39-45DF-9D9F-74B582E31575}"/>
          </ac:spMkLst>
        </pc:spChg>
        <pc:spChg chg="add">
          <ac:chgData name="Guest User" userId="" providerId="Windows Live" clId="Web-{9DA79BF4-6621-46BA-AA76-E0406925A20E}" dt="2021-11-14T18:45:07.632" v="116"/>
          <ac:spMkLst>
            <pc:docMk/>
            <pc:sldMk cId="2664052245" sldId="271"/>
            <ac:spMk id="6" creationId="{F4E5D790-EF7E-4E52-B208-793079B497B6}"/>
          </ac:spMkLst>
        </pc:spChg>
        <pc:spChg chg="add">
          <ac:chgData name="Guest User" userId="" providerId="Windows Live" clId="Web-{9DA79BF4-6621-46BA-AA76-E0406925A20E}" dt="2021-11-14T18:45:07.632" v="116"/>
          <ac:spMkLst>
            <pc:docMk/>
            <pc:sldMk cId="2664052245" sldId="271"/>
            <ac:spMk id="7" creationId="{479F3ED9-A242-463F-84AE-C4B05016BD36}"/>
          </ac:spMkLst>
        </pc:spChg>
        <pc:spChg chg="add del">
          <ac:chgData name="Guest User" userId="" providerId="Windows Live" clId="Web-{9DA79BF4-6621-46BA-AA76-E0406925A20E}" dt="2021-11-14T18:45:07.617" v="115"/>
          <ac:spMkLst>
            <pc:docMk/>
            <pc:sldMk cId="2664052245" sldId="271"/>
            <ac:spMk id="9" creationId="{CADF2543-1B6F-4FBC-A7AF-53A0430E05AB}"/>
          </ac:spMkLst>
        </pc:spChg>
        <pc:spChg chg="add del">
          <ac:chgData name="Guest User" userId="" providerId="Windows Live" clId="Web-{9DA79BF4-6621-46BA-AA76-E0406925A20E}" dt="2021-11-14T18:44:29.085" v="111"/>
          <ac:spMkLst>
            <pc:docMk/>
            <pc:sldMk cId="2664052245" sldId="271"/>
            <ac:spMk id="18" creationId="{4609862E-48F9-45AC-8D44-67A0268A7935}"/>
          </ac:spMkLst>
        </pc:spChg>
        <pc:spChg chg="add del">
          <ac:chgData name="Guest User" userId="" providerId="Windows Live" clId="Web-{9DA79BF4-6621-46BA-AA76-E0406925A20E}" dt="2021-11-14T18:44:29.085" v="111"/>
          <ac:spMkLst>
            <pc:docMk/>
            <pc:sldMk cId="2664052245" sldId="271"/>
            <ac:spMk id="20" creationId="{2D5EEA8B-2D86-4D1D-96B3-6B8290303786}"/>
          </ac:spMkLst>
        </pc:spChg>
        <pc:grpChg chg="add del">
          <ac:chgData name="Guest User" userId="" providerId="Windows Live" clId="Web-{9DA79BF4-6621-46BA-AA76-E0406925A20E}" dt="2021-11-14T18:45:07.617" v="115"/>
          <ac:grpSpMkLst>
            <pc:docMk/>
            <pc:sldMk cId="2664052245" sldId="271"/>
            <ac:grpSpMk id="11" creationId="{A80A6E81-6B71-43DF-877B-E964A9A4CB68}"/>
          </ac:grpSpMkLst>
        </pc:grpChg>
        <pc:cxnChg chg="add del">
          <ac:chgData name="Guest User" userId="" providerId="Windows Live" clId="Web-{9DA79BF4-6621-46BA-AA76-E0406925A20E}" dt="2021-11-14T18:44:29.085" v="111"/>
          <ac:cxnSpMkLst>
            <pc:docMk/>
            <pc:sldMk cId="2664052245" sldId="271"/>
            <ac:cxnSpMk id="8" creationId="{FEB90296-CFE0-401D-9CA3-32966EC4F01D}"/>
          </ac:cxnSpMkLst>
        </pc:cxnChg>
        <pc:cxnChg chg="add del">
          <ac:chgData name="Guest User" userId="" providerId="Windows Live" clId="Web-{9DA79BF4-6621-46BA-AA76-E0406925A20E}" dt="2021-11-14T18:44:29.085" v="111"/>
          <ac:cxnSpMkLst>
            <pc:docMk/>
            <pc:sldMk cId="2664052245" sldId="271"/>
            <ac:cxnSpMk id="10" creationId="{08C9B4EE-7611-4ED9-B356-7BDD377C39B0}"/>
          </ac:cxnSpMkLst>
        </pc:cxnChg>
        <pc:cxnChg chg="add del">
          <ac:chgData name="Guest User" userId="" providerId="Windows Live" clId="Web-{9DA79BF4-6621-46BA-AA76-E0406925A20E}" dt="2021-11-14T18:44:29.085" v="111"/>
          <ac:cxnSpMkLst>
            <pc:docMk/>
            <pc:sldMk cId="2664052245" sldId="271"/>
            <ac:cxnSpMk id="12" creationId="{4A4F266A-F2F7-47CD-8BBC-E3777E982FD2}"/>
          </ac:cxnSpMkLst>
        </pc:cxnChg>
        <pc:cxnChg chg="add del">
          <ac:chgData name="Guest User" userId="" providerId="Windows Live" clId="Web-{9DA79BF4-6621-46BA-AA76-E0406925A20E}" dt="2021-11-14T18:44:29.085" v="111"/>
          <ac:cxnSpMkLst>
            <pc:docMk/>
            <pc:sldMk cId="2664052245" sldId="271"/>
            <ac:cxnSpMk id="14" creationId="{20D69C80-8919-4A32-B897-F2A21F940574}"/>
          </ac:cxnSpMkLst>
        </pc:cxnChg>
        <pc:cxnChg chg="add del">
          <ac:chgData name="Guest User" userId="" providerId="Windows Live" clId="Web-{9DA79BF4-6621-46BA-AA76-E0406925A20E}" dt="2021-11-14T18:44:29.085" v="111"/>
          <ac:cxnSpMkLst>
            <pc:docMk/>
            <pc:sldMk cId="2664052245" sldId="271"/>
            <ac:cxnSpMk id="16" creationId="{F427B072-CC5B-481B-9719-8CD4C54444B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11:05:5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30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21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6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  <p:sldLayoutId id="2147484310" r:id="rId14"/>
    <p:sldLayoutId id="2147484311" r:id="rId15"/>
    <p:sldLayoutId id="2147484312" r:id="rId16"/>
    <p:sldLayoutId id="21474843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4.85/SVR51698.2020.0007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D746-3CF2-4911-9D8D-B08DE36F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762" y="1656041"/>
            <a:ext cx="9966960" cy="15309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Foraging IN the Field</a:t>
            </a:r>
            <a:endParaRPr lang="en-IN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05F0FF-8B95-41DD-8DBF-C817D05A6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4719" y="4598276"/>
            <a:ext cx="2523299" cy="21059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Group-5: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Tabish Ahmad - 21111060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Prakhar Srivastava - 170486</a:t>
            </a:r>
          </a:p>
          <a:p>
            <a:pPr algn="l"/>
            <a:r>
              <a:rPr lang="en-US" sz="1400" b="1" dirty="0" err="1">
                <a:solidFill>
                  <a:schemeClr val="bg1"/>
                </a:solidFill>
                <a:latin typeface="Calibri"/>
                <a:cs typeface="Calibri"/>
              </a:rPr>
              <a:t>Areeb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 Ahmad -180135</a:t>
            </a:r>
          </a:p>
          <a:p>
            <a:pPr algn="l"/>
            <a:r>
              <a:rPr lang="en-US" sz="1400" b="1" dirty="0" err="1">
                <a:solidFill>
                  <a:schemeClr val="bg1"/>
                </a:solidFill>
                <a:latin typeface="Calibri"/>
                <a:cs typeface="Calibri"/>
              </a:rPr>
              <a:t>Mohd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libri"/>
                <a:cs typeface="Calibri"/>
              </a:rPr>
              <a:t>Niyas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 P -170394</a:t>
            </a:r>
          </a:p>
          <a:p>
            <a:pPr algn="l"/>
            <a:r>
              <a:rPr lang="en-IN" sz="1400" b="1" dirty="0">
                <a:solidFill>
                  <a:schemeClr val="bg1"/>
                </a:solidFill>
                <a:latin typeface="Calibri"/>
                <a:cs typeface="Calibri"/>
              </a:rPr>
              <a:t>Samarth Mehrotra -20128408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F30FE-649E-4599-A2D7-3FF0660923D3}"/>
              </a:ext>
            </a:extLst>
          </p:cNvPr>
          <p:cNvSpPr txBox="1"/>
          <p:nvPr/>
        </p:nvSpPr>
        <p:spPr>
          <a:xfrm>
            <a:off x="3687948" y="1903452"/>
            <a:ext cx="557029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CS698R: Deep Reinforcement Learning Project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BD8D-116A-40A5-A9FB-92F104720488}"/>
              </a:ext>
            </a:extLst>
          </p:cNvPr>
          <p:cNvSpPr txBox="1"/>
          <p:nvPr/>
        </p:nvSpPr>
        <p:spPr>
          <a:xfrm>
            <a:off x="4365256" y="3182469"/>
            <a:ext cx="43958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Mentors: Adithya, Ajita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3E795-67AD-4BB9-B25C-3DDEDEB2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" y="217657"/>
            <a:ext cx="1158496" cy="11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606BF-50BA-4BD1-BAA9-1F5FE7709DEF}"/>
              </a:ext>
            </a:extLst>
          </p:cNvPr>
          <p:cNvSpPr txBox="1"/>
          <p:nvPr/>
        </p:nvSpPr>
        <p:spPr>
          <a:xfrm>
            <a:off x="621437" y="751344"/>
            <a:ext cx="9978501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state is the density. Meaning how much berries are occupying the screen at the current moment.</a:t>
            </a:r>
            <a:r>
              <a:rPr lang="en-US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state is the current health remaining.</a:t>
            </a:r>
            <a:r>
              <a:rPr lang="en-US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state is the current time remaining.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Intuition:</a:t>
            </a:r>
            <a:r>
              <a:rPr lang="en-US" b="1">
                <a:solidFill>
                  <a:schemeClr val="bg1"/>
                </a:solidFill>
              </a:rPr>
              <a:t> 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helps in determining if it is a good time to leave the patch.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 health and time helps in determining whether to stay in the already depleted patch instead of exploring.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Precisely at any point of time the agent should have the health to explore a new patch and if it doesn’t the current patch should be able to provide that much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Features are scaled so that any feature don’t get too big or too small.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DC41D1-C2E6-41A9-9C8B-D3518DB7F4DE}"/>
                  </a:ext>
                </a:extLst>
              </p:cNvPr>
              <p:cNvSpPr txBox="1"/>
              <p:nvPr/>
            </p:nvSpPr>
            <p:spPr>
              <a:xfrm>
                <a:off x="808503" y="864999"/>
                <a:ext cx="9985664" cy="73299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Noise is added to the states to avoid overfitting. 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    [States] + є 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</a:rPr>
                  <a:t>We don’t need to take a action from the agent’s q-network every time.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𝒓𝒂𝒏𝒅𝒐𝒎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𝒓𝒂𝒏𝒅𝒐𝒎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		take step from the q-network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		continue previous action</a:t>
                </a:r>
              </a:p>
              <a:p>
                <a:endParaRPr lang="en-IN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</a:rPr>
                  <a:t>Updated є-Greedy policy: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𝒓𝒂𝒏𝒅𝒐𝒎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𝒓𝒂𝒏𝒅𝒐𝒎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		take a random step and continue it for n seconds.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		take a step from the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</a:rPr>
                  <a:t>This also helps in reducing the stuttering motion of the agent, make the movement more human-like and helps it getting out of oscillations.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</a:rPr>
                  <a:t>Noise also helps the agent taking some random actions when it doesn’t get any input from the visible screen.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DC41D1-C2E6-41A9-9C8B-D3518DB7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03" y="864999"/>
                <a:ext cx="9985664" cy="7329955"/>
              </a:xfrm>
              <a:prstGeom prst="rect">
                <a:avLst/>
              </a:prstGeom>
              <a:blipFill>
                <a:blip r:embed="rId2"/>
                <a:stretch>
                  <a:fillRect l="-427" t="-499" r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4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551-ED08-492F-B38A-6ACCA250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SUMMARY: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B8C0D-87C7-404B-B7E6-A52995CB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9" y="1276824"/>
            <a:ext cx="5556062" cy="2977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CBF7DD-2A48-4E23-8C79-A92427D571E3}"/>
              </a:ext>
            </a:extLst>
          </p:cNvPr>
          <p:cNvSpPr txBox="1"/>
          <p:nvPr/>
        </p:nvSpPr>
        <p:spPr>
          <a:xfrm>
            <a:off x="264051" y="4506312"/>
            <a:ext cx="1166389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Size of the model is about 70KB which is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The model inference time is very fast and doesn’t effect or slows down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This also contributes to agent playing like a human would play.</a:t>
            </a:r>
            <a:endParaRPr lang="en-I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9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1A9-BC66-4BF9-88DD-7E720D13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4" y="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AC2F6-353A-4115-AC65-99D1AB9A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4" y="1910359"/>
            <a:ext cx="5183974" cy="3871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889C1-1EF0-4072-AE41-B3BE8F5C348E}"/>
              </a:ext>
            </a:extLst>
          </p:cNvPr>
          <p:cNvSpPr txBox="1"/>
          <p:nvPr/>
        </p:nvSpPr>
        <p:spPr>
          <a:xfrm>
            <a:off x="124874" y="1507067"/>
            <a:ext cx="46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Average Reward vs Episodes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6DD55-F18E-4CB2-82A7-E718F18D180D}"/>
              </a:ext>
            </a:extLst>
          </p:cNvPr>
          <p:cNvSpPr txBox="1"/>
          <p:nvPr/>
        </p:nvSpPr>
        <p:spPr>
          <a:xfrm>
            <a:off x="5649743" y="2662366"/>
            <a:ext cx="6019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taken for 500 episodes: 26hrs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problem’s objective starts getting completed after it is able to achieve more than 250 cumulative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human players average is 344.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trained agent </a:t>
            </a:r>
            <a:r>
              <a:rPr lang="en-US">
                <a:solidFill>
                  <a:schemeClr val="bg1"/>
                </a:solidFill>
              </a:rPr>
              <a:t>average is 416.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5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83C3D-8ED7-4879-9378-9EA14CC5B630}"/>
              </a:ext>
            </a:extLst>
          </p:cNvPr>
          <p:cNvSpPr txBox="1"/>
          <p:nvPr/>
        </p:nvSpPr>
        <p:spPr>
          <a:xfrm>
            <a:off x="257453" y="305409"/>
            <a:ext cx="5592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Health vs Time: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0F568-4977-4C6A-BA46-E3F4E54C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1449954"/>
            <a:ext cx="4942945" cy="3691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124F0-741E-489C-B525-73DD448AB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92" y="1449954"/>
            <a:ext cx="4942945" cy="3691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CE2C95-515D-4FE3-9D0F-842C6A63B14B}"/>
              </a:ext>
            </a:extLst>
          </p:cNvPr>
          <p:cNvSpPr txBox="1"/>
          <p:nvPr/>
        </p:nvSpPr>
        <p:spPr>
          <a:xfrm>
            <a:off x="4678532" y="894880"/>
            <a:ext cx="298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Same Environment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1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46288-CCFE-4FD4-8F02-88996A02D598}"/>
              </a:ext>
            </a:extLst>
          </p:cNvPr>
          <p:cNvSpPr txBox="1"/>
          <p:nvPr/>
        </p:nvSpPr>
        <p:spPr>
          <a:xfrm>
            <a:off x="4680011" y="1065319"/>
            <a:ext cx="39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Random Environment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A6042-1CB8-4032-BD82-F641A0B5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5" y="1676554"/>
            <a:ext cx="4828866" cy="3606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EE9C2-767A-4EB0-8989-9F8A64922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61" y="1676555"/>
            <a:ext cx="4828866" cy="36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4B45F8-C10A-4F8E-915B-49AE8EAD8ADA}"/>
              </a:ext>
            </a:extLst>
          </p:cNvPr>
          <p:cNvSpPr txBox="1"/>
          <p:nvPr/>
        </p:nvSpPr>
        <p:spPr>
          <a:xfrm>
            <a:off x="399495" y="310718"/>
            <a:ext cx="47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Agent’s Path: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ED6A0-CE76-4C70-B42D-72921DED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8" y="1153374"/>
            <a:ext cx="9889724" cy="53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37E25E-0EB3-4E86-997E-61534558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63" y="749053"/>
            <a:ext cx="9846874" cy="5359893"/>
          </a:xfrm>
        </p:spPr>
      </p:pic>
    </p:spTree>
    <p:extLst>
      <p:ext uri="{BB962C8B-B14F-4D97-AF65-F5344CB8AC3E}">
        <p14:creationId xmlns:p14="http://schemas.microsoft.com/office/powerpoint/2010/main" val="166072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5A17-5D5B-4031-9133-1F8C3EE4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0"/>
            <a:ext cx="8534400" cy="15070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        AN OUTLIER !!!!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5BEB2-DBDD-4E87-B056-F7F8EC2D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48" y="1357916"/>
            <a:ext cx="9235301" cy="4862963"/>
          </a:xfrm>
        </p:spPr>
      </p:pic>
    </p:spTree>
    <p:extLst>
      <p:ext uri="{BB962C8B-B14F-4D97-AF65-F5344CB8AC3E}">
        <p14:creationId xmlns:p14="http://schemas.microsoft.com/office/powerpoint/2010/main" val="314230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5DFD-9E9B-450C-B4AD-6F73F885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8" y="304818"/>
            <a:ext cx="8085551" cy="93981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AGENT’S PERFORMANCE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4326-37CC-4FA6-BCCF-6B0B9BC6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261" y="1411357"/>
            <a:ext cx="11072191" cy="49695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>
                <a:solidFill>
                  <a:schemeClr val="bg1"/>
                </a:solidFill>
              </a:rPr>
              <a:t>          Total rewards vs episodes (Stay option)                 Total rewards vs episodes (No-Stay option)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2BB7E-ABF6-4344-B2C6-265A63AF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1" y="1574719"/>
            <a:ext cx="4648201" cy="343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BAA77-CCDB-4168-A7F5-E42D5EA8E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1574720"/>
            <a:ext cx="4982825" cy="34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E66E-E136-426D-9738-99690246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description: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8247-B3AD-4E23-8B96-B3593171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78" y="1398195"/>
            <a:ext cx="10692522" cy="5243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There is a field with certain number of patches, and each patch has certain number of berries of various sizes.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 Reward is proportional to the size of the berry.</a:t>
            </a:r>
          </a:p>
          <a:p>
            <a:r>
              <a:rPr lang="en-IN" sz="2000" dirty="0">
                <a:solidFill>
                  <a:schemeClr val="bg1"/>
                </a:solidFill>
                <a:cs typeface="Calibri"/>
              </a:rPr>
              <a:t>There is a pre-defined variable draining rate proportional to distance travelled  which depletes the total reward accumulated.</a:t>
            </a:r>
          </a:p>
          <a:p>
            <a:r>
              <a:rPr lang="en-IN" sz="2000" dirty="0">
                <a:solidFill>
                  <a:schemeClr val="bg1"/>
                </a:solidFill>
                <a:cs typeface="Calibri"/>
              </a:rPr>
              <a:t>Continuous movement or having the option to stay?</a:t>
            </a:r>
            <a:r>
              <a:rPr lang="en-IN" sz="2000">
                <a:solidFill>
                  <a:schemeClr val="bg1"/>
                </a:solidFill>
                <a:cs typeface="Calibri"/>
              </a:rPr>
              <a:t> </a:t>
            </a:r>
            <a:endParaRPr lang="en-IN" sz="2000" dirty="0">
              <a:solidFill>
                <a:schemeClr val="bg1"/>
              </a:solidFill>
              <a:cs typeface="Calibri"/>
            </a:endParaRPr>
          </a:p>
          <a:p>
            <a:r>
              <a:rPr lang="en-IN" dirty="0">
                <a:solidFill>
                  <a:schemeClr val="bg1"/>
                </a:solidFill>
                <a:cs typeface="Calibri"/>
              </a:rPr>
              <a:t>Field constant or changing ?</a:t>
            </a:r>
            <a:endParaRPr lang="en-IN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cs typeface="Calibri"/>
              </a:rPr>
              <a:t>AIM: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Maximize the reward remaining at the end?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Maximize the total cumulative reward collected during 5 mins?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Both?</a:t>
            </a:r>
          </a:p>
          <a:p>
            <a:endParaRPr lang="en-US" sz="18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endParaRPr lang="en-I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2891-A5C7-4B49-B9A2-DE43F05C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5324" cy="8253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PERFORMANCE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5329-5F0D-4834-9B4F-FF85BDDF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16250"/>
            <a:ext cx="9119629" cy="8253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following is the human players performance distribution(data of 183 users.)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F9CF6-4ADB-458F-B070-0F32E1A1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51" y="1741627"/>
            <a:ext cx="4895061" cy="32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9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D2B8-19DE-40FA-B03C-79528201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727"/>
            <a:ext cx="9693786" cy="79874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C87A-FD6D-4ADD-AA29-F606B6BBF42D}"/>
              </a:ext>
            </a:extLst>
          </p:cNvPr>
          <p:cNvSpPr txBox="1"/>
          <p:nvPr/>
        </p:nvSpPr>
        <p:spPr>
          <a:xfrm>
            <a:off x="378780" y="1535837"/>
            <a:ext cx="114344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to train the agent take about 8-9 hours to reach decent performance.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it can be seen, there is lot oscillations ,we believe that it will mitigate as episodes will progress, but it takes lot of time in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Optimizing the game for smooth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Resource constraints for using 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Agents would get stuck into oscillations and the health goes to zero very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Tuning the </a:t>
            </a:r>
            <a:r>
              <a:rPr lang="en-US" dirty="0" err="1">
                <a:solidFill>
                  <a:schemeClr val="bg1"/>
                </a:solidFill>
              </a:rPr>
              <a:t>hyperparameterss</a:t>
            </a:r>
            <a:r>
              <a:rPr lang="en-US" dirty="0">
                <a:solidFill>
                  <a:schemeClr val="bg1"/>
                </a:solidFill>
              </a:rPr>
              <a:t> of the DDQN.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2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FA0-73C5-46C4-A1A6-992CA77C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1796" cy="113662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Future: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F845-4A4E-4CB4-93B0-4E528FB8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88" y="1533760"/>
            <a:ext cx="11683015" cy="51422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CNN with optimizations of getting the current screen without FPS drop.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CNN will help in learning more complicated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human-like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NEAT (Neural Evolution of Augmented Topologies).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NEAT is a genetic algorithm: (Simulates the process of natural selection)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Individuals with good fitness scores are given preference to pass their genes to successive generations.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Cross over of Genes.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Mutation in the next generation.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Fitness for new population.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4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2F4E-852F-4166-BC21-347AA8B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1" cy="94131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Contribution: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4853CF-7D26-46BE-9B78-C27A3DF8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76599"/>
              </p:ext>
            </p:extLst>
          </p:nvPr>
        </p:nvGraphicFramePr>
        <p:xfrm>
          <a:off x="861134" y="1358283"/>
          <a:ext cx="10324730" cy="534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365">
                  <a:extLst>
                    <a:ext uri="{9D8B030D-6E8A-4147-A177-3AD203B41FA5}">
                      <a16:colId xmlns:a16="http://schemas.microsoft.com/office/drawing/2014/main" val="1604087645"/>
                    </a:ext>
                  </a:extLst>
                </a:gridCol>
                <a:gridCol w="5162365">
                  <a:extLst>
                    <a:ext uri="{9D8B030D-6E8A-4147-A177-3AD203B41FA5}">
                      <a16:colId xmlns:a16="http://schemas.microsoft.com/office/drawing/2014/main" val="1287570631"/>
                    </a:ext>
                  </a:extLst>
                </a:gridCol>
              </a:tblGrid>
              <a:tr h="81082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88815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Tabish Ahmad - 21111060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Environment, Feature selection, Literature survey.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11923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Prakhar Srivastava - 170486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Environment, Pygame and model implementation, Literature Survey, Solution approach, Feature selection, Training agent, getting results, final slides and final report.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43172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Areeb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Ahmad -180135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Environment, Solution Approach, Training agent, plotting results, final slides and final report, Data Analysis.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63994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Mohd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Niyas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 -170394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10574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Samarth Mehrotra -20128408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3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9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0DF-256C-4CB3-B093-D2A4A8D0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037" y="3033943"/>
            <a:ext cx="1845925" cy="7901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DEMO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CEBD-7051-47D4-AC03-63EF3F77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70" y="359335"/>
            <a:ext cx="8534401" cy="86965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2D1-81B8-47B0-861D-35AA81A0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26242"/>
            <a:ext cx="8534400" cy="3851834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5040102010807070707" pitchFamily="18" charset="2"/>
              <a:buChar char="•"/>
            </a:pPr>
            <a:r>
              <a:rPr lang="en-IN" dirty="0" err="1">
                <a:solidFill>
                  <a:schemeClr val="bg1"/>
                </a:solidFill>
                <a:cs typeface="Calibri"/>
              </a:rPr>
              <a:t>Charnov</a:t>
            </a:r>
            <a:r>
              <a:rPr lang="en-IN" dirty="0">
                <a:solidFill>
                  <a:schemeClr val="bg1"/>
                </a:solidFill>
                <a:cs typeface="Calibri"/>
              </a:rPr>
              <a:t>, E. L. 1976. Optimal foraging: the marginal value theorem. Theoretical Population Biology 9:129–136 </a:t>
            </a:r>
            <a:endParaRPr lang="en-IN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IN" dirty="0">
                <a:solidFill>
                  <a:schemeClr val="bg1"/>
                </a:solidFill>
                <a:cs typeface="Calibri"/>
              </a:rPr>
              <a:t>Cowie, R. J. (1977) “Optimal foraging in great tits (Parus Major)” Nature 268:137–139 </a:t>
            </a:r>
            <a:endParaRPr lang="en-IN" dirty="0">
              <a:solidFill>
                <a:schemeClr val="bg1"/>
              </a:solidFill>
              <a:ea typeface="+mn-lt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IN" dirty="0">
                <a:solidFill>
                  <a:schemeClr val="bg1"/>
                </a:solidFill>
                <a:cs typeface="Calibri"/>
              </a:rPr>
              <a:t>Cassini, Marcelo H., Alejandro </a:t>
            </a:r>
            <a:r>
              <a:rPr lang="en-IN" dirty="0" err="1">
                <a:solidFill>
                  <a:schemeClr val="bg1"/>
                </a:solidFill>
                <a:cs typeface="Calibri"/>
              </a:rPr>
              <a:t>Kacelnik</a:t>
            </a:r>
            <a:r>
              <a:rPr lang="en-IN" dirty="0">
                <a:solidFill>
                  <a:schemeClr val="bg1"/>
                </a:solidFill>
                <a:cs typeface="Calibri"/>
              </a:rPr>
              <a:t>, and Enrique T. Segura (1990) “The tale of the screaming hairy armadillo, the guinea pig, and the marginal value theorem” Animal </a:t>
            </a:r>
            <a:r>
              <a:rPr lang="en-IN" dirty="0" err="1">
                <a:solidFill>
                  <a:schemeClr val="bg1"/>
                </a:solidFill>
                <a:cs typeface="Calibri"/>
              </a:rPr>
              <a:t>Behavior</a:t>
            </a:r>
            <a:r>
              <a:rPr lang="en-IN" dirty="0">
                <a:solidFill>
                  <a:schemeClr val="bg1"/>
                </a:solidFill>
                <a:cs typeface="Calibri"/>
              </a:rPr>
              <a:t> 39(6):1030–1050 </a:t>
            </a:r>
            <a:endParaRPr lang="en-IN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IN" dirty="0">
                <a:solidFill>
                  <a:schemeClr val="bg1"/>
                </a:solidFill>
                <a:cs typeface="Calibri"/>
              </a:rPr>
              <a:t>A. Mesquita, Y. Nogueira, C. Vidal, J. Cavalcante-Neto and P. Serafim, "Autonomous Foraging with SARSA-based Deep Reinforcement Learning," 2020 22nd Symposium on Virtual and Augmented Reality (SVR), 2020, pp. 425-433, </a:t>
            </a:r>
            <a:r>
              <a:rPr lang="en-IN" dirty="0" err="1">
                <a:solidFill>
                  <a:schemeClr val="bg1"/>
                </a:solidFill>
                <a:cs typeface="Calibri"/>
              </a:rPr>
              <a:t>doi</a:t>
            </a:r>
            <a:r>
              <a:rPr lang="en-IN" dirty="0">
                <a:solidFill>
                  <a:schemeClr val="bg1"/>
                </a:solidFill>
                <a:cs typeface="Calibri"/>
              </a:rPr>
              <a:t>: </a:t>
            </a:r>
            <a:r>
              <a:rPr lang="en-IN" dirty="0">
                <a:solidFill>
                  <a:schemeClr val="bg1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10.1109/SVR51698.2020.00070</a:t>
            </a:r>
            <a:r>
              <a:rPr lang="en-IN" dirty="0">
                <a:solidFill>
                  <a:schemeClr val="bg1"/>
                </a:solidFill>
                <a:cs typeface="Calibri"/>
              </a:rPr>
              <a:t>.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IN" dirty="0">
                <a:solidFill>
                  <a:schemeClr val="bg1"/>
                </a:solidFill>
                <a:ea typeface="+mn-lt"/>
                <a:cs typeface="+mn-lt"/>
              </a:rPr>
              <a:t>https://neat-python.readthedocs.io/en/latest/neat_overview.html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AEC-828C-49D3-AC0D-F699369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MOTIVATION: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A406-5C03-4CC5-8123-3DC089D9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1" y="1261627"/>
            <a:ext cx="10407858" cy="4552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Although most decision research concerns choice between simultaneously presented options, in many situations options are encountered sequentially.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decision is whether to exploit an option or explore for a better one.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All animals must forage food for survival but doing so is energetically costly.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But we know little about process involved in decision making.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5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1804-127E-4904-8BBD-42D2A5D1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431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LITERATURE SURVEY: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1C09-AB50-4BF3-BA82-301608A4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83" y="2109638"/>
            <a:ext cx="10767982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IN" b="1">
                <a:solidFill>
                  <a:schemeClr val="bg1"/>
                </a:solidFill>
                <a:ea typeface="+mn-lt"/>
                <a:cs typeface="+mn-lt"/>
              </a:rPr>
              <a:t>Information foraging : -</a:t>
            </a: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 Application of optimal foraging theory to understand human behaviour while searching for information on  internet.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IN" b="1">
                <a:solidFill>
                  <a:schemeClr val="bg1"/>
                </a:solidFill>
                <a:ea typeface="+mn-lt"/>
                <a:cs typeface="+mn-lt"/>
              </a:rPr>
              <a:t>Marginal Value Theorem : </a:t>
            </a: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It describes the behaviour of an optimally foraging individual in an environment where resources (berries) are located in discrete patches separated by areas with no resources.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IN" b="1">
                <a:solidFill>
                  <a:schemeClr val="bg1"/>
                </a:solidFill>
                <a:ea typeface="+mn-lt"/>
                <a:cs typeface="+mn-lt"/>
              </a:rPr>
              <a:t>Observation of Animals : - </a:t>
            </a:r>
            <a:r>
              <a:rPr lang="en-IN">
                <a:solidFill>
                  <a:schemeClr val="bg1"/>
                </a:solidFill>
                <a:ea typeface="+mn-lt"/>
                <a:cs typeface="+mn-lt"/>
              </a:rPr>
              <a:t>Species like great tits and screaming hairy armadillos  have been studied and their foraging patterns have been tested for optimality.</a:t>
            </a:r>
            <a:endParaRPr lang="en-IN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NEAT: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Neural Evolution of Augmented Topologies. A genetic algorithm which evolves the neural networks over generations.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</a:pP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CB3A-6987-4EC3-B89C-FDB7065A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5511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ENVIRONMENT DETAILS: (RECAP)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A30F9-6C1A-4988-905D-9142A3F9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40932"/>
              </p:ext>
            </p:extLst>
          </p:nvPr>
        </p:nvGraphicFramePr>
        <p:xfrm>
          <a:off x="1547812" y="1208834"/>
          <a:ext cx="8556997" cy="517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455">
                  <a:extLst>
                    <a:ext uri="{9D8B030D-6E8A-4147-A177-3AD203B41FA5}">
                      <a16:colId xmlns:a16="http://schemas.microsoft.com/office/drawing/2014/main" val="2271908332"/>
                    </a:ext>
                  </a:extLst>
                </a:gridCol>
                <a:gridCol w="4321542">
                  <a:extLst>
                    <a:ext uri="{9D8B030D-6E8A-4147-A177-3AD203B41FA5}">
                      <a16:colId xmlns:a16="http://schemas.microsoft.com/office/drawing/2014/main" val="780079053"/>
                    </a:ext>
                  </a:extLst>
                </a:gridCol>
              </a:tblGrid>
              <a:tr h="264033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Overall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● Field - 20,000 x 20,000 pixels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● Screen - 1920 x 1080​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 ● Time - 5 minutes​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Patch​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Size - 2600 x 2600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Number - 10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Patches completely inside field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Interpatch distance - &gt;=5000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Berry sizes - 10, 20, 30, 40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Berry number - 20 each/patch​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68427"/>
                  </a:ext>
                </a:extLst>
              </a:tr>
              <a:tr h="25367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Reward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Initial = 0.5 (out of 1)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Drain rate = 0.5d/(120*400) (d distance in pixels)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Berry reward = diameter/10,000​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Player 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Size = 10​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Speed - 400 pixels/seconds​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● Arrow key movement (8 directions)​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1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5CBAA-1CC5-43DF-8172-DBD80602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4" y="327991"/>
            <a:ext cx="7484165" cy="104360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ASSUMPTIONS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B0CBE7-684D-4F88-ADE9-3644C9108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434" y="1699591"/>
            <a:ext cx="10465905" cy="40916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Agent knows that there are four types of berries(by size).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Agent’s vision is restricted to visible screen.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berries don’t replenish after they are consumed.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cs typeface="Calibri"/>
              </a:rPr>
              <a:t>Patches has same densities.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85BB-3C23-49F5-BDE8-657B592B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Implementation: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D0F3-674C-4595-93AE-43E8B111B920}"/>
              </a:ext>
            </a:extLst>
          </p:cNvPr>
          <p:cNvSpPr txBox="1"/>
          <p:nvPr/>
        </p:nvSpPr>
        <p:spPr>
          <a:xfrm>
            <a:off x="97654" y="1239132"/>
            <a:ext cx="111592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Environment implemented with OpenAi gym integrated with </a:t>
            </a:r>
            <a:r>
              <a:rPr lang="en-US" dirty="0" err="1">
                <a:solidFill>
                  <a:schemeClr val="bg1"/>
                </a:solidFill>
              </a:rPr>
              <a:t>PyGame</a:t>
            </a:r>
            <a:r>
              <a:rPr lang="en-US" dirty="0">
                <a:solidFill>
                  <a:schemeClr val="bg1"/>
                </a:solidFill>
              </a:rPr>
              <a:t> for rendering.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Environment has the option human and computer(agent)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Agent is trained by the algorithm Double DQN.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Agent is provided two options: Continuous Action or Have an additional option to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Continuous action helps is maximizing the cumulative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Non-continuous action allows the agent to maximize the reward remaining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5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257B6-035D-4918-A16B-F88D9678037B}"/>
              </a:ext>
            </a:extLst>
          </p:cNvPr>
          <p:cNvSpPr/>
          <p:nvPr/>
        </p:nvSpPr>
        <p:spPr>
          <a:xfrm>
            <a:off x="3878062" y="230818"/>
            <a:ext cx="4435875" cy="134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Agents</a:t>
            </a:r>
            <a:endParaRPr lang="en-IN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79ED5-6C8E-47C8-BB30-7D2B3D61650A}"/>
              </a:ext>
            </a:extLst>
          </p:cNvPr>
          <p:cNvCxnSpPr>
            <a:cxnSpLocks/>
          </p:cNvCxnSpPr>
          <p:nvPr/>
        </p:nvCxnSpPr>
        <p:spPr>
          <a:xfrm>
            <a:off x="6095999" y="1589103"/>
            <a:ext cx="0" cy="1118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43C7-741A-4FE8-BC39-5D13E3BBB5F3}"/>
              </a:ext>
            </a:extLst>
          </p:cNvPr>
          <p:cNvCxnSpPr>
            <a:cxnSpLocks/>
          </p:cNvCxnSpPr>
          <p:nvPr/>
        </p:nvCxnSpPr>
        <p:spPr>
          <a:xfrm>
            <a:off x="1074198" y="2725445"/>
            <a:ext cx="10058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94ECC-4A33-4B09-B4C8-1F919F448384}"/>
              </a:ext>
            </a:extLst>
          </p:cNvPr>
          <p:cNvCxnSpPr>
            <a:cxnSpLocks/>
          </p:cNvCxnSpPr>
          <p:nvPr/>
        </p:nvCxnSpPr>
        <p:spPr>
          <a:xfrm>
            <a:off x="1074198" y="2725445"/>
            <a:ext cx="0" cy="85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D46489-AD41-44E3-AB7D-FAE449DD6380}"/>
              </a:ext>
            </a:extLst>
          </p:cNvPr>
          <p:cNvCxnSpPr/>
          <p:nvPr/>
        </p:nvCxnSpPr>
        <p:spPr>
          <a:xfrm>
            <a:off x="6095999" y="2725445"/>
            <a:ext cx="0" cy="92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3C28F-3779-4B86-A7A5-086B5A17C16D}"/>
              </a:ext>
            </a:extLst>
          </p:cNvPr>
          <p:cNvCxnSpPr/>
          <p:nvPr/>
        </p:nvCxnSpPr>
        <p:spPr>
          <a:xfrm>
            <a:off x="11132598" y="272544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119798-EB5F-404B-9232-A0BECAD16F48}"/>
              </a:ext>
            </a:extLst>
          </p:cNvPr>
          <p:cNvSpPr/>
          <p:nvPr/>
        </p:nvSpPr>
        <p:spPr>
          <a:xfrm>
            <a:off x="65102" y="3577701"/>
            <a:ext cx="1988598" cy="11452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Continuous Movement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764146-1F0A-4669-B759-F12E2956979E}"/>
              </a:ext>
            </a:extLst>
          </p:cNvPr>
          <p:cNvSpPr/>
          <p:nvPr/>
        </p:nvSpPr>
        <p:spPr>
          <a:xfrm>
            <a:off x="5101700" y="3648723"/>
            <a:ext cx="1988598" cy="11452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Non-Continuous Movement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FD9DB9-1454-459E-8A04-33DB7135AAA8}"/>
              </a:ext>
            </a:extLst>
          </p:cNvPr>
          <p:cNvSpPr/>
          <p:nvPr/>
        </p:nvSpPr>
        <p:spPr>
          <a:xfrm>
            <a:off x="10138300" y="3648723"/>
            <a:ext cx="1988598" cy="11452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7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B7FD-3C86-4715-9FF8-2B4A816B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10151" cy="148273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AGENT: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63627-ED50-4568-A601-3AABE42B83BF}"/>
              </a:ext>
            </a:extLst>
          </p:cNvPr>
          <p:cNvSpPr txBox="1"/>
          <p:nvPr/>
        </p:nvSpPr>
        <p:spPr>
          <a:xfrm>
            <a:off x="159797" y="1058208"/>
            <a:ext cx="1180730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State-Size = 35, Action-Size = 8 or 9 (depending on continuous or non-continuous movement).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input vector to our neural network is a 35 length vector. The output is a vector of size 8 or 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we can’t use CNN because of </a:t>
            </a:r>
            <a:r>
              <a:rPr lang="en-US" b="1" dirty="0">
                <a:solidFill>
                  <a:schemeClr val="bg1"/>
                </a:solidFill>
              </a:rPr>
              <a:t>memory issues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FPS</a:t>
            </a:r>
            <a:r>
              <a:rPr lang="en-US" dirty="0">
                <a:solidFill>
                  <a:schemeClr val="bg1"/>
                </a:solidFill>
              </a:rPr>
              <a:t> drops we took the information from the image as features and provided it to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features are:</a:t>
            </a:r>
            <a:r>
              <a:rPr lang="en-US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Consider the vector: [N, S, E, W, NE, NW, SE, SW]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ACFF2C-EFA8-43D0-88C3-9226DC8408BE}"/>
                  </a:ext>
                </a:extLst>
              </p14:cNvPr>
              <p14:cNvContentPartPr/>
              <p14:nvPr/>
            </p14:nvContentPartPr>
            <p14:xfrm>
              <a:off x="2627193" y="47670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ACFF2C-EFA8-43D0-88C3-9226DC840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193" y="475803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B1CE25-4032-4A7D-AE55-217DA385F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2" y="3923930"/>
            <a:ext cx="3373058" cy="2868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4A4D6-0AF5-43A1-838F-2D754101C57D}"/>
              </a:ext>
            </a:extLst>
          </p:cNvPr>
          <p:cNvSpPr txBox="1"/>
          <p:nvPr/>
        </p:nvSpPr>
        <p:spPr>
          <a:xfrm>
            <a:off x="3817399" y="4157636"/>
            <a:ext cx="8214804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agent scans in the 8 contained directions as far as it can see or until it sees a berry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vector is filled as: [0, 0, size1/distance, 0,size1/distance, 0, 0, 0]</a:t>
            </a:r>
            <a:r>
              <a:rPr lang="en-US" sz="200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Another example: [0, size2/distance,0, 0,0, 0, 0,size2/distance]</a:t>
            </a:r>
            <a:r>
              <a:rPr lang="en-US" sz="200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a different vector for each size of berry. Therefore we have 8*4 = 32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Intuition: </a:t>
            </a:r>
            <a:r>
              <a:rPr lang="en-IN" dirty="0">
                <a:solidFill>
                  <a:schemeClr val="bg1"/>
                </a:solidFill>
              </a:rPr>
              <a:t>Is it worth travelling the distance for the corresponding size?</a:t>
            </a:r>
          </a:p>
        </p:txBody>
      </p:sp>
    </p:spTree>
    <p:extLst>
      <p:ext uri="{BB962C8B-B14F-4D97-AF65-F5344CB8AC3E}">
        <p14:creationId xmlns:p14="http://schemas.microsoft.com/office/powerpoint/2010/main" val="42259127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1161</TotalTime>
  <Words>1539</Words>
  <Application>Microsoft Office PowerPoint</Application>
  <PresentationFormat>Widescreen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Wingdings</vt:lpstr>
      <vt:lpstr>Wingdings 3</vt:lpstr>
      <vt:lpstr>Slice</vt:lpstr>
      <vt:lpstr>Foraging IN the Field</vt:lpstr>
      <vt:lpstr>Problem description:</vt:lpstr>
      <vt:lpstr>MOTIVATION:</vt:lpstr>
      <vt:lpstr>LITERATURE SURVEY:</vt:lpstr>
      <vt:lpstr>ENVIRONMENT DETAILS: (RECAP)</vt:lpstr>
      <vt:lpstr>ASSUMPTIONS</vt:lpstr>
      <vt:lpstr>Implementation:</vt:lpstr>
      <vt:lpstr>PowerPoint Presentation</vt:lpstr>
      <vt:lpstr>AGENT:</vt:lpstr>
      <vt:lpstr>PowerPoint Presentation</vt:lpstr>
      <vt:lpstr>PowerPoint Presentation</vt:lpstr>
      <vt:lpstr>MODEL SUMMARY:</vt:lpstr>
      <vt:lpstr>Results:</vt:lpstr>
      <vt:lpstr>PowerPoint Presentation</vt:lpstr>
      <vt:lpstr>PowerPoint Presentation</vt:lpstr>
      <vt:lpstr>PowerPoint Presentation</vt:lpstr>
      <vt:lpstr>PowerPoint Presentation</vt:lpstr>
      <vt:lpstr>                     AN OUTLIER !!!!</vt:lpstr>
      <vt:lpstr>AGENT’S PERFORMANCE</vt:lpstr>
      <vt:lpstr>HUMAN PERFORMANCE</vt:lpstr>
      <vt:lpstr>Challenges:</vt:lpstr>
      <vt:lpstr>Future:</vt:lpstr>
      <vt:lpstr>FINAL Contribution: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areej ahmad</dc:creator>
  <cp:lastModifiedBy>Prakhar Srivastava</cp:lastModifiedBy>
  <cp:revision>41</cp:revision>
  <dcterms:created xsi:type="dcterms:W3CDTF">2021-11-13T18:10:04Z</dcterms:created>
  <dcterms:modified xsi:type="dcterms:W3CDTF">2021-11-15T02:49:53Z</dcterms:modified>
</cp:coreProperties>
</file>