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13532F-F645-46BE-ADCF-554E1B5A43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48C869-FADF-42BE-973F-5848C2D429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5E3FAF-FB87-4333-BC8A-BCE5A76EFC3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54D0B1-550C-4B9D-8556-1240FB6F28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85A3CBF-66B5-4502-93A5-5E431496E4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B79E57-8B0D-4495-829F-298836112B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OLTP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812880" y="685800"/>
            <a:ext cx="10924200" cy="5981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Star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2273400" y="1659960"/>
            <a:ext cx="7988040" cy="4490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2018-08-04T05:21:56Z</dcterms:created>
  <dc:creator>ds</dc:creator>
  <dc:description/>
  <dc:language>en-US</dc:language>
  <cp:lastModifiedBy/>
  <dcterms:modified xsi:type="dcterms:W3CDTF">2019-12-07T22:17:12Z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