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lexandria" panose="020B0604020202020204" charset="-78"/>
      <p:regular r:id="rId19"/>
      <p:bold r:id="rId20"/>
    </p:embeddedFont>
    <p:embeddedFont>
      <p:font typeface="Bebas Neue" panose="020B0606020202050201" pitchFamily="34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Quicksand" panose="020B0604020202020204" charset="0"/>
      <p:regular r:id="rId26"/>
      <p:bold r:id="rId27"/>
    </p:embeddedFont>
    <p:embeddedFont>
      <p:font typeface="Raleway ExtraBold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143A9-392D-4EFE-898A-9CD4DDA1D6F6}" v="61" dt="2024-03-12T08:33:27.191"/>
  </p1510:revLst>
</p1510:revInfo>
</file>

<file path=ppt/tableStyles.xml><?xml version="1.0" encoding="utf-8"?>
<a:tblStyleLst xmlns:a="http://schemas.openxmlformats.org/drawingml/2006/main" def="{133BB66E-1D5F-47CA-AF2C-D7C9E7A6E7D5}">
  <a:tblStyle styleId="{133BB66E-1D5F-47CA-AF2C-D7C9E7A6E7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firmansyah" userId="d9e21026d3f4aff1" providerId="LiveId" clId="{8C3143A9-392D-4EFE-898A-9CD4DDA1D6F6}"/>
    <pc:docChg chg="undo custSel addSld delSld modSld delMainMaster">
      <pc:chgData name="arif firmansyah" userId="d9e21026d3f4aff1" providerId="LiveId" clId="{8C3143A9-392D-4EFE-898A-9CD4DDA1D6F6}" dt="2024-03-12T08:33:27.191" v="739"/>
      <pc:docMkLst>
        <pc:docMk/>
      </pc:docMkLst>
      <pc:sldChg chg="modSp mod modTransition">
        <pc:chgData name="arif firmansyah" userId="d9e21026d3f4aff1" providerId="LiveId" clId="{8C3143A9-392D-4EFE-898A-9CD4DDA1D6F6}" dt="2024-03-12T08:30:48.935" v="730"/>
        <pc:sldMkLst>
          <pc:docMk/>
          <pc:sldMk cId="0" sldId="256"/>
        </pc:sldMkLst>
        <pc:spChg chg="mod">
          <ac:chgData name="arif firmansyah" userId="d9e21026d3f4aff1" providerId="LiveId" clId="{8C3143A9-392D-4EFE-898A-9CD4DDA1D6F6}" dt="2024-03-03T18:36:07.152" v="52" actId="20577"/>
          <ac:spMkLst>
            <pc:docMk/>
            <pc:sldMk cId="0" sldId="256"/>
            <ac:spMk id="311" creationId="{00000000-0000-0000-0000-000000000000}"/>
          </ac:spMkLst>
        </pc:spChg>
      </pc:sldChg>
      <pc:sldChg chg="modSp mod modTransition">
        <pc:chgData name="arif firmansyah" userId="d9e21026d3f4aff1" providerId="LiveId" clId="{8C3143A9-392D-4EFE-898A-9CD4DDA1D6F6}" dt="2024-03-12T08:30:51.062" v="731"/>
        <pc:sldMkLst>
          <pc:docMk/>
          <pc:sldMk cId="0" sldId="257"/>
        </pc:sldMkLst>
        <pc:spChg chg="mod">
          <ac:chgData name="arif firmansyah" userId="d9e21026d3f4aff1" providerId="LiveId" clId="{8C3143A9-392D-4EFE-898A-9CD4DDA1D6F6}" dt="2024-03-03T18:36:18.107" v="62" actId="20577"/>
          <ac:spMkLst>
            <pc:docMk/>
            <pc:sldMk cId="0" sldId="257"/>
            <ac:spMk id="462" creationId="{00000000-0000-0000-0000-000000000000}"/>
          </ac:spMkLst>
        </pc:spChg>
        <pc:spChg chg="mod">
          <ac:chgData name="arif firmansyah" userId="d9e21026d3f4aff1" providerId="LiveId" clId="{8C3143A9-392D-4EFE-898A-9CD4DDA1D6F6}" dt="2024-03-04T15:39:44.575" v="116" actId="20577"/>
          <ac:spMkLst>
            <pc:docMk/>
            <pc:sldMk cId="0" sldId="257"/>
            <ac:spMk id="464" creationId="{00000000-0000-0000-0000-000000000000}"/>
          </ac:spMkLst>
        </pc:spChg>
        <pc:spChg chg="mod">
          <ac:chgData name="arif firmansyah" userId="d9e21026d3f4aff1" providerId="LiveId" clId="{8C3143A9-392D-4EFE-898A-9CD4DDA1D6F6}" dt="2024-03-04T15:59:39.234" v="529" actId="1076"/>
          <ac:spMkLst>
            <pc:docMk/>
            <pc:sldMk cId="0" sldId="257"/>
            <ac:spMk id="466" creationId="{00000000-0000-0000-0000-000000000000}"/>
          </ac:spMkLst>
        </pc:spChg>
        <pc:spChg chg="mod">
          <ac:chgData name="arif firmansyah" userId="d9e21026d3f4aff1" providerId="LiveId" clId="{8C3143A9-392D-4EFE-898A-9CD4DDA1D6F6}" dt="2024-03-04T15:40:41.073" v="208" actId="20577"/>
          <ac:spMkLst>
            <pc:docMk/>
            <pc:sldMk cId="0" sldId="257"/>
            <ac:spMk id="468" creationId="{00000000-0000-0000-0000-000000000000}"/>
          </ac:spMkLst>
        </pc:spChg>
        <pc:spChg chg="mod">
          <ac:chgData name="arif firmansyah" userId="d9e21026d3f4aff1" providerId="LiveId" clId="{8C3143A9-392D-4EFE-898A-9CD4DDA1D6F6}" dt="2024-03-04T15:40:31.353" v="194" actId="20577"/>
          <ac:spMkLst>
            <pc:docMk/>
            <pc:sldMk cId="0" sldId="257"/>
            <ac:spMk id="470" creationId="{00000000-0000-0000-0000-000000000000}"/>
          </ac:spMkLst>
        </pc:spChg>
      </pc:sldChg>
      <pc:sldChg chg="modSp mod modTransition">
        <pc:chgData name="arif firmansyah" userId="d9e21026d3f4aff1" providerId="LiveId" clId="{8C3143A9-392D-4EFE-898A-9CD4DDA1D6F6}" dt="2024-03-12T08:30:42.800" v="729"/>
        <pc:sldMkLst>
          <pc:docMk/>
          <pc:sldMk cId="0" sldId="258"/>
        </pc:sldMkLst>
        <pc:spChg chg="mod">
          <ac:chgData name="arif firmansyah" userId="d9e21026d3f4aff1" providerId="LiveId" clId="{8C3143A9-392D-4EFE-898A-9CD4DDA1D6F6}" dt="2024-03-04T15:41:26.233" v="226" actId="20577"/>
          <ac:spMkLst>
            <pc:docMk/>
            <pc:sldMk cId="0" sldId="258"/>
            <ac:spMk id="501" creationId="{00000000-0000-0000-0000-000000000000}"/>
          </ac:spMkLst>
        </pc:spChg>
      </pc:sldChg>
      <pc:sldChg chg="addSp delSp modSp mod modTransition">
        <pc:chgData name="arif firmansyah" userId="d9e21026d3f4aff1" providerId="LiveId" clId="{8C3143A9-392D-4EFE-898A-9CD4DDA1D6F6}" dt="2024-03-12T08:31:06.324" v="732"/>
        <pc:sldMkLst>
          <pc:docMk/>
          <pc:sldMk cId="0" sldId="259"/>
        </pc:sldMkLst>
        <pc:spChg chg="add mod">
          <ac:chgData name="arif firmansyah" userId="d9e21026d3f4aff1" providerId="LiveId" clId="{8C3143A9-392D-4EFE-898A-9CD4DDA1D6F6}" dt="2024-03-04T15:45:20.260" v="255" actId="255"/>
          <ac:spMkLst>
            <pc:docMk/>
            <pc:sldMk cId="0" sldId="259"/>
            <ac:spMk id="2" creationId="{8DC54C84-92E8-64C5-0608-7023FD78FB8B}"/>
          </ac:spMkLst>
        </pc:spChg>
        <pc:spChg chg="add del mod">
          <ac:chgData name="arif firmansyah" userId="d9e21026d3f4aff1" providerId="LiveId" clId="{8C3143A9-392D-4EFE-898A-9CD4DDA1D6F6}" dt="2024-03-03T18:36:46.554" v="66" actId="478"/>
          <ac:spMkLst>
            <pc:docMk/>
            <pc:sldMk cId="0" sldId="259"/>
            <ac:spMk id="3" creationId="{4B250B85-D35E-108E-FC5E-548B6A59CC58}"/>
          </ac:spMkLst>
        </pc:spChg>
        <pc:spChg chg="add del mod">
          <ac:chgData name="arif firmansyah" userId="d9e21026d3f4aff1" providerId="LiveId" clId="{8C3143A9-392D-4EFE-898A-9CD4DDA1D6F6}" dt="2024-03-03T18:37:36.307" v="80" actId="478"/>
          <ac:spMkLst>
            <pc:docMk/>
            <pc:sldMk cId="0" sldId="259"/>
            <ac:spMk id="7" creationId="{4918DF66-3D2A-DBCC-FEAA-1A8CC23EAADF}"/>
          </ac:spMkLst>
        </pc:spChg>
        <pc:spChg chg="add del mod">
          <ac:chgData name="arif firmansyah" userId="d9e21026d3f4aff1" providerId="LiveId" clId="{8C3143A9-392D-4EFE-898A-9CD4DDA1D6F6}" dt="2024-03-03T18:37:38.944" v="81" actId="478"/>
          <ac:spMkLst>
            <pc:docMk/>
            <pc:sldMk cId="0" sldId="259"/>
            <ac:spMk id="9" creationId="{9794DFE1-0D84-59CA-6630-3C35654E3AAF}"/>
          </ac:spMkLst>
        </pc:spChg>
        <pc:spChg chg="mod">
          <ac:chgData name="arif firmansyah" userId="d9e21026d3f4aff1" providerId="LiveId" clId="{8C3143A9-392D-4EFE-898A-9CD4DDA1D6F6}" dt="2024-03-04T15:42:50.926" v="243" actId="20577"/>
          <ac:spMkLst>
            <pc:docMk/>
            <pc:sldMk cId="0" sldId="259"/>
            <ac:spMk id="584" creationId="{00000000-0000-0000-0000-000000000000}"/>
          </ac:spMkLst>
        </pc:spChg>
        <pc:spChg chg="del mod">
          <ac:chgData name="arif firmansyah" userId="d9e21026d3f4aff1" providerId="LiveId" clId="{8C3143A9-392D-4EFE-898A-9CD4DDA1D6F6}" dt="2024-03-03T18:37:29.506" v="78" actId="478"/>
          <ac:spMkLst>
            <pc:docMk/>
            <pc:sldMk cId="0" sldId="259"/>
            <ac:spMk id="585" creationId="{00000000-0000-0000-0000-000000000000}"/>
          </ac:spMkLst>
        </pc:spChg>
        <pc:spChg chg="del mod">
          <ac:chgData name="arif firmansyah" userId="d9e21026d3f4aff1" providerId="LiveId" clId="{8C3143A9-392D-4EFE-898A-9CD4DDA1D6F6}" dt="2024-03-03T18:36:44.194" v="65" actId="478"/>
          <ac:spMkLst>
            <pc:docMk/>
            <pc:sldMk cId="0" sldId="259"/>
            <ac:spMk id="586" creationId="{00000000-0000-0000-0000-000000000000}"/>
          </ac:spMkLst>
        </pc:spChg>
        <pc:grpChg chg="mod">
          <ac:chgData name="arif firmansyah" userId="d9e21026d3f4aff1" providerId="LiveId" clId="{8C3143A9-392D-4EFE-898A-9CD4DDA1D6F6}" dt="2024-03-03T18:37:16.114" v="73" actId="1076"/>
          <ac:grpSpMkLst>
            <pc:docMk/>
            <pc:sldMk cId="0" sldId="259"/>
            <ac:grpSpMk id="599" creationId="{00000000-0000-0000-0000-000000000000}"/>
          </ac:grpSpMkLst>
        </pc:grpChg>
        <pc:picChg chg="add del mod">
          <ac:chgData name="arif firmansyah" userId="d9e21026d3f4aff1" providerId="LiveId" clId="{8C3143A9-392D-4EFE-898A-9CD4DDA1D6F6}" dt="2024-03-04T15:41:48.803" v="231" actId="478"/>
          <ac:picMkLst>
            <pc:docMk/>
            <pc:sldMk cId="0" sldId="259"/>
            <ac:picMk id="5" creationId="{C6A35129-2216-E926-4E1D-44621AA7078A}"/>
          </ac:picMkLst>
        </pc:picChg>
      </pc:sldChg>
      <pc:sldChg chg="addSp delSp modSp mod modTransition modClrScheme chgLayout">
        <pc:chgData name="arif firmansyah" userId="d9e21026d3f4aff1" providerId="LiveId" clId="{8C3143A9-392D-4EFE-898A-9CD4DDA1D6F6}" dt="2024-03-12T08:31:09.898" v="733"/>
        <pc:sldMkLst>
          <pc:docMk/>
          <pc:sldMk cId="0" sldId="260"/>
        </pc:sldMkLst>
        <pc:spChg chg="add del mod">
          <ac:chgData name="arif firmansyah" userId="d9e21026d3f4aff1" providerId="LiveId" clId="{8C3143A9-392D-4EFE-898A-9CD4DDA1D6F6}" dt="2024-03-04T15:41:46.065" v="229" actId="21"/>
          <ac:spMkLst>
            <pc:docMk/>
            <pc:sldMk cId="0" sldId="260"/>
            <ac:spMk id="3" creationId="{C23F1ED0-35CE-3C58-9A5B-4D8D9B5219D7}"/>
          </ac:spMkLst>
        </pc:spChg>
        <pc:spChg chg="add del mod">
          <ac:chgData name="arif firmansyah" userId="d9e21026d3f4aff1" providerId="LiveId" clId="{8C3143A9-392D-4EFE-898A-9CD4DDA1D6F6}" dt="2024-03-04T15:47:04.595" v="260" actId="478"/>
          <ac:spMkLst>
            <pc:docMk/>
            <pc:sldMk cId="0" sldId="260"/>
            <ac:spMk id="5" creationId="{4B0688E0-65A2-443D-9B28-322CA1E9F5C0}"/>
          </ac:spMkLst>
        </pc:spChg>
        <pc:spChg chg="add del mod">
          <ac:chgData name="arif firmansyah" userId="d9e21026d3f4aff1" providerId="LiveId" clId="{8C3143A9-392D-4EFE-898A-9CD4DDA1D6F6}" dt="2024-03-04T15:47:06.997" v="262" actId="478"/>
          <ac:spMkLst>
            <pc:docMk/>
            <pc:sldMk cId="0" sldId="260"/>
            <ac:spMk id="7" creationId="{7058214A-E11D-C976-DD9A-97C5254469DC}"/>
          </ac:spMkLst>
        </pc:spChg>
        <pc:spChg chg="add del mod">
          <ac:chgData name="arif firmansyah" userId="d9e21026d3f4aff1" providerId="LiveId" clId="{8C3143A9-392D-4EFE-898A-9CD4DDA1D6F6}" dt="2024-03-04T15:47:08.285" v="263" actId="478"/>
          <ac:spMkLst>
            <pc:docMk/>
            <pc:sldMk cId="0" sldId="260"/>
            <ac:spMk id="9" creationId="{1451A1B3-A4E3-F23D-2BF2-ADF57A4FD0FC}"/>
          </ac:spMkLst>
        </pc:spChg>
        <pc:spChg chg="add mod ord">
          <ac:chgData name="arif firmansyah" userId="d9e21026d3f4aff1" providerId="LiveId" clId="{8C3143A9-392D-4EFE-898A-9CD4DDA1D6F6}" dt="2024-03-04T15:58:01.163" v="450" actId="700"/>
          <ac:spMkLst>
            <pc:docMk/>
            <pc:sldMk cId="0" sldId="260"/>
            <ac:spMk id="10" creationId="{434AC4A2-2EF4-1D99-DBA6-6954FE7DA507}"/>
          </ac:spMkLst>
        </pc:spChg>
        <pc:spChg chg="add mod">
          <ac:chgData name="arif firmansyah" userId="d9e21026d3f4aff1" providerId="LiveId" clId="{8C3143A9-392D-4EFE-898A-9CD4DDA1D6F6}" dt="2024-03-04T15:59:00.986" v="526" actId="1076"/>
          <ac:spMkLst>
            <pc:docMk/>
            <pc:sldMk cId="0" sldId="260"/>
            <ac:spMk id="12" creationId="{BB1E0437-65A4-FC9D-5DBC-3DDB7EB7F7C8}"/>
          </ac:spMkLst>
        </pc:spChg>
        <pc:spChg chg="add del mod">
          <ac:chgData name="arif firmansyah" userId="d9e21026d3f4aff1" providerId="LiveId" clId="{8C3143A9-392D-4EFE-898A-9CD4DDA1D6F6}" dt="2024-03-04T15:47:02.615" v="258" actId="478"/>
          <ac:spMkLst>
            <pc:docMk/>
            <pc:sldMk cId="0" sldId="260"/>
            <ac:spMk id="634" creationId="{00000000-0000-0000-0000-000000000000}"/>
          </ac:spMkLst>
        </pc:spChg>
        <pc:graphicFrameChg chg="add mod modGraphic">
          <ac:chgData name="arif firmansyah" userId="d9e21026d3f4aff1" providerId="LiveId" clId="{8C3143A9-392D-4EFE-898A-9CD4DDA1D6F6}" dt="2024-03-04T15:59:04.495" v="527" actId="1076"/>
          <ac:graphicFrameMkLst>
            <pc:docMk/>
            <pc:sldMk cId="0" sldId="260"/>
            <ac:graphicFrameMk id="11" creationId="{FFBBD0CB-E80A-A8F1-8171-BEC02019257B}"/>
          </ac:graphicFrameMkLst>
        </pc:graphicFrameChg>
      </pc:sldChg>
      <pc:sldChg chg="modSp mod modTransition">
        <pc:chgData name="arif firmansyah" userId="d9e21026d3f4aff1" providerId="LiveId" clId="{8C3143A9-392D-4EFE-898A-9CD4DDA1D6F6}" dt="2024-03-12T08:31:13.821" v="734"/>
        <pc:sldMkLst>
          <pc:docMk/>
          <pc:sldMk cId="0" sldId="261"/>
        </pc:sldMkLst>
        <pc:spChg chg="mod">
          <ac:chgData name="arif firmansyah" userId="d9e21026d3f4aff1" providerId="LiveId" clId="{8C3143A9-392D-4EFE-898A-9CD4DDA1D6F6}" dt="2024-03-04T15:59:52.973" v="531" actId="1076"/>
          <ac:spMkLst>
            <pc:docMk/>
            <pc:sldMk cId="0" sldId="261"/>
            <ac:spMk id="668" creationId="{00000000-0000-0000-0000-000000000000}"/>
          </ac:spMkLst>
        </pc:spChg>
        <pc:spChg chg="mod">
          <ac:chgData name="arif firmansyah" userId="d9e21026d3f4aff1" providerId="LiveId" clId="{8C3143A9-392D-4EFE-898A-9CD4DDA1D6F6}" dt="2024-03-04T15:59:46.333" v="530"/>
          <ac:spMkLst>
            <pc:docMk/>
            <pc:sldMk cId="0" sldId="261"/>
            <ac:spMk id="669" creationId="{00000000-0000-0000-0000-000000000000}"/>
          </ac:spMkLst>
        </pc:spChg>
      </pc:sldChg>
      <pc:sldChg chg="addSp delSp modSp mod modTransition modAnim">
        <pc:chgData name="arif firmansyah" userId="d9e21026d3f4aff1" providerId="LiveId" clId="{8C3143A9-392D-4EFE-898A-9CD4DDA1D6F6}" dt="2024-03-12T08:30:06.921" v="728"/>
        <pc:sldMkLst>
          <pc:docMk/>
          <pc:sldMk cId="0" sldId="262"/>
        </pc:sldMkLst>
        <pc:spChg chg="add del">
          <ac:chgData name="arif firmansyah" userId="d9e21026d3f4aff1" providerId="LiveId" clId="{8C3143A9-392D-4EFE-898A-9CD4DDA1D6F6}" dt="2024-03-12T08:18:55.856" v="551" actId="478"/>
          <ac:spMkLst>
            <pc:docMk/>
            <pc:sldMk cId="0" sldId="262"/>
            <ac:spMk id="3" creationId="{2DC8B94F-F2DD-707D-0350-D75415941DBA}"/>
          </ac:spMkLst>
        </pc:spChg>
        <pc:spChg chg="add del mod">
          <ac:chgData name="arif firmansyah" userId="d9e21026d3f4aff1" providerId="LiveId" clId="{8C3143A9-392D-4EFE-898A-9CD4DDA1D6F6}" dt="2024-03-12T08:24:53.928" v="564" actId="478"/>
          <ac:spMkLst>
            <pc:docMk/>
            <pc:sldMk cId="0" sldId="262"/>
            <ac:spMk id="7" creationId="{60F7F19D-A793-EE9E-3A1B-68ED752D89BD}"/>
          </ac:spMkLst>
        </pc:spChg>
        <pc:spChg chg="add del mod">
          <ac:chgData name="arif firmansyah" userId="d9e21026d3f4aff1" providerId="LiveId" clId="{8C3143A9-392D-4EFE-898A-9CD4DDA1D6F6}" dt="2024-03-12T08:25:02.910" v="565" actId="478"/>
          <ac:spMkLst>
            <pc:docMk/>
            <pc:sldMk cId="0" sldId="262"/>
            <ac:spMk id="9" creationId="{9EF213AE-D7BE-2BB9-A30A-B58FF55BC037}"/>
          </ac:spMkLst>
        </pc:spChg>
        <pc:spChg chg="del">
          <ac:chgData name="arif firmansyah" userId="d9e21026d3f4aff1" providerId="LiveId" clId="{8C3143A9-392D-4EFE-898A-9CD4DDA1D6F6}" dt="2024-03-12T08:24:50.479" v="562" actId="478"/>
          <ac:spMkLst>
            <pc:docMk/>
            <pc:sldMk cId="0" sldId="262"/>
            <ac:spMk id="759" creationId="{00000000-0000-0000-0000-000000000000}"/>
          </ac:spMkLst>
        </pc:spChg>
        <pc:spChg chg="del mod">
          <ac:chgData name="arif firmansyah" userId="d9e21026d3f4aff1" providerId="LiveId" clId="{8C3143A9-392D-4EFE-898A-9CD4DDA1D6F6}" dt="2024-03-12T08:19:04.518" v="556" actId="478"/>
          <ac:spMkLst>
            <pc:docMk/>
            <pc:sldMk cId="0" sldId="262"/>
            <ac:spMk id="760" creationId="{00000000-0000-0000-0000-000000000000}"/>
          </ac:spMkLst>
        </pc:spChg>
        <pc:graphicFrameChg chg="del modGraphic">
          <ac:chgData name="arif firmansyah" userId="d9e21026d3f4aff1" providerId="LiveId" clId="{8C3143A9-392D-4EFE-898A-9CD4DDA1D6F6}" dt="2024-03-12T08:19:00.199" v="553" actId="478"/>
          <ac:graphicFrameMkLst>
            <pc:docMk/>
            <pc:sldMk cId="0" sldId="262"/>
            <ac:graphicFrameMk id="761" creationId="{00000000-0000-0000-0000-000000000000}"/>
          </ac:graphicFrameMkLst>
        </pc:graphicFrameChg>
        <pc:picChg chg="add del mod">
          <ac:chgData name="arif firmansyah" userId="d9e21026d3f4aff1" providerId="LiveId" clId="{8C3143A9-392D-4EFE-898A-9CD4DDA1D6F6}" dt="2024-03-12T08:25:46.628" v="569" actId="478"/>
          <ac:picMkLst>
            <pc:docMk/>
            <pc:sldMk cId="0" sldId="262"/>
            <ac:picMk id="5" creationId="{A06A52C4-C46F-77A3-5E20-DBE9E55B66F5}"/>
          </ac:picMkLst>
        </pc:picChg>
        <pc:picChg chg="add mod">
          <ac:chgData name="arif firmansyah" userId="d9e21026d3f4aff1" providerId="LiveId" clId="{8C3143A9-392D-4EFE-898A-9CD4DDA1D6F6}" dt="2024-03-12T08:25:53.973" v="572" actId="1076"/>
          <ac:picMkLst>
            <pc:docMk/>
            <pc:sldMk cId="0" sldId="262"/>
            <ac:picMk id="11" creationId="{160E7944-17C7-1F18-B17B-A0E341D31B2C}"/>
          </ac:picMkLst>
        </pc:picChg>
        <pc:picChg chg="add mod">
          <ac:chgData name="arif firmansyah" userId="d9e21026d3f4aff1" providerId="LiveId" clId="{8C3143A9-392D-4EFE-898A-9CD4DDA1D6F6}" dt="2024-03-12T08:28:00.702" v="686" actId="1037"/>
          <ac:picMkLst>
            <pc:docMk/>
            <pc:sldMk cId="0" sldId="262"/>
            <ac:picMk id="13" creationId="{57F06357-D026-CA35-B328-351ADBE06F78}"/>
          </ac:picMkLst>
        </pc:picChg>
        <pc:picChg chg="add mod">
          <ac:chgData name="arif firmansyah" userId="d9e21026d3f4aff1" providerId="LiveId" clId="{8C3143A9-392D-4EFE-898A-9CD4DDA1D6F6}" dt="2024-03-12T08:28:00.702" v="686" actId="1037"/>
          <ac:picMkLst>
            <pc:docMk/>
            <pc:sldMk cId="0" sldId="262"/>
            <ac:picMk id="15" creationId="{58F2B386-C572-AA70-3526-1E4A8B7902F3}"/>
          </ac:picMkLst>
        </pc:picChg>
        <pc:picChg chg="add mod">
          <ac:chgData name="arif firmansyah" userId="d9e21026d3f4aff1" providerId="LiveId" clId="{8C3143A9-392D-4EFE-898A-9CD4DDA1D6F6}" dt="2024-03-12T08:28:00.702" v="686" actId="1037"/>
          <ac:picMkLst>
            <pc:docMk/>
            <pc:sldMk cId="0" sldId="262"/>
            <ac:picMk id="17" creationId="{A931E2E9-A16B-A7C9-8D86-04EE1BF8A640}"/>
          </ac:picMkLst>
        </pc:picChg>
        <pc:picChg chg="add mod">
          <ac:chgData name="arif firmansyah" userId="d9e21026d3f4aff1" providerId="LiveId" clId="{8C3143A9-392D-4EFE-898A-9CD4DDA1D6F6}" dt="2024-03-12T08:28:00.702" v="686" actId="1037"/>
          <ac:picMkLst>
            <pc:docMk/>
            <pc:sldMk cId="0" sldId="262"/>
            <ac:picMk id="19" creationId="{A04B9A52-86EB-0396-E86D-692FA2D7217B}"/>
          </ac:picMkLst>
        </pc:picChg>
        <pc:picChg chg="add mod">
          <ac:chgData name="arif firmansyah" userId="d9e21026d3f4aff1" providerId="LiveId" clId="{8C3143A9-392D-4EFE-898A-9CD4DDA1D6F6}" dt="2024-03-12T08:27:57.283" v="658" actId="571"/>
          <ac:picMkLst>
            <pc:docMk/>
            <pc:sldMk cId="0" sldId="262"/>
            <ac:picMk id="20" creationId="{8E85201A-8352-A5E3-157F-FFBC27EB6DE9}"/>
          </ac:picMkLst>
        </pc:picChg>
        <pc:picChg chg="add mod">
          <ac:chgData name="arif firmansyah" userId="d9e21026d3f4aff1" providerId="LiveId" clId="{8C3143A9-392D-4EFE-898A-9CD4DDA1D6F6}" dt="2024-03-12T08:27:57.283" v="658" actId="571"/>
          <ac:picMkLst>
            <pc:docMk/>
            <pc:sldMk cId="0" sldId="262"/>
            <ac:picMk id="21" creationId="{5D38931A-43BA-CE0B-0A6F-F028DA8F3FC1}"/>
          </ac:picMkLst>
        </pc:picChg>
        <pc:picChg chg="add mod">
          <ac:chgData name="arif firmansyah" userId="d9e21026d3f4aff1" providerId="LiveId" clId="{8C3143A9-392D-4EFE-898A-9CD4DDA1D6F6}" dt="2024-03-12T08:27:57.283" v="658" actId="571"/>
          <ac:picMkLst>
            <pc:docMk/>
            <pc:sldMk cId="0" sldId="262"/>
            <ac:picMk id="22" creationId="{6F007723-E369-69A1-E13D-AD566F97838A}"/>
          </ac:picMkLst>
        </pc:picChg>
        <pc:picChg chg="add mod">
          <ac:chgData name="arif firmansyah" userId="d9e21026d3f4aff1" providerId="LiveId" clId="{8C3143A9-392D-4EFE-898A-9CD4DDA1D6F6}" dt="2024-03-12T08:27:57.283" v="658" actId="571"/>
          <ac:picMkLst>
            <pc:docMk/>
            <pc:sldMk cId="0" sldId="262"/>
            <ac:picMk id="23" creationId="{4D5C7FAB-77C6-9BE5-6958-B60C71A55C3C}"/>
          </ac:picMkLst>
        </pc:picChg>
      </pc:sldChg>
      <pc:sldChg chg="modTransition">
        <pc:chgData name="arif firmansyah" userId="d9e21026d3f4aff1" providerId="LiveId" clId="{8C3143A9-392D-4EFE-898A-9CD4DDA1D6F6}" dt="2024-03-12T08:32:57.819" v="736"/>
        <pc:sldMkLst>
          <pc:docMk/>
          <pc:sldMk cId="0" sldId="263"/>
        </pc:sldMkLst>
      </pc:sldChg>
      <pc:sldChg chg="modTransition">
        <pc:chgData name="arif firmansyah" userId="d9e21026d3f4aff1" providerId="LiveId" clId="{8C3143A9-392D-4EFE-898A-9CD4DDA1D6F6}" dt="2024-03-12T08:32:54.369" v="735"/>
        <pc:sldMkLst>
          <pc:docMk/>
          <pc:sldMk cId="0" sldId="264"/>
        </pc:sldMkLst>
      </pc:sldChg>
      <pc:sldChg chg="modTransition">
        <pc:chgData name="arif firmansyah" userId="d9e21026d3f4aff1" providerId="LiveId" clId="{8C3143A9-392D-4EFE-898A-9CD4DDA1D6F6}" dt="2024-03-12T08:33:07.421" v="737"/>
        <pc:sldMkLst>
          <pc:docMk/>
          <pc:sldMk cId="0" sldId="265"/>
        </pc:sldMkLst>
      </pc:sldChg>
      <pc:sldChg chg="modTransition">
        <pc:chgData name="arif firmansyah" userId="d9e21026d3f4aff1" providerId="LiveId" clId="{8C3143A9-392D-4EFE-898A-9CD4DDA1D6F6}" dt="2024-03-12T08:33:23.192" v="738"/>
        <pc:sldMkLst>
          <pc:docMk/>
          <pc:sldMk cId="0" sldId="267"/>
        </pc:sldMkLst>
      </pc:sldChg>
      <pc:sldChg chg="modTransition">
        <pc:chgData name="arif firmansyah" userId="d9e21026d3f4aff1" providerId="LiveId" clId="{8C3143A9-392D-4EFE-898A-9CD4DDA1D6F6}" dt="2024-03-12T08:33:27.191" v="739"/>
        <pc:sldMkLst>
          <pc:docMk/>
          <pc:sldMk cId="0" sldId="269"/>
        </pc:sldMkLst>
      </pc:sldChg>
      <pc:sldChg chg="del">
        <pc:chgData name="arif firmansyah" userId="d9e21026d3f4aff1" providerId="LiveId" clId="{8C3143A9-392D-4EFE-898A-9CD4DDA1D6F6}" dt="2024-03-12T07:04:47.333" v="532" actId="47"/>
        <pc:sldMkLst>
          <pc:docMk/>
          <pc:sldMk cId="0" sldId="272"/>
        </pc:sldMkLst>
      </pc:sldChg>
      <pc:sldChg chg="del">
        <pc:chgData name="arif firmansyah" userId="d9e21026d3f4aff1" providerId="LiveId" clId="{8C3143A9-392D-4EFE-898A-9CD4DDA1D6F6}" dt="2024-03-12T07:04:48.093" v="533" actId="47"/>
        <pc:sldMkLst>
          <pc:docMk/>
          <pc:sldMk cId="0" sldId="273"/>
        </pc:sldMkLst>
      </pc:sldChg>
      <pc:sldChg chg="del">
        <pc:chgData name="arif firmansyah" userId="d9e21026d3f4aff1" providerId="LiveId" clId="{8C3143A9-392D-4EFE-898A-9CD4DDA1D6F6}" dt="2024-03-12T07:04:48.553" v="534" actId="47"/>
        <pc:sldMkLst>
          <pc:docMk/>
          <pc:sldMk cId="0" sldId="274"/>
        </pc:sldMkLst>
      </pc:sldChg>
      <pc:sldChg chg="del">
        <pc:chgData name="arif firmansyah" userId="d9e21026d3f4aff1" providerId="LiveId" clId="{8C3143A9-392D-4EFE-898A-9CD4DDA1D6F6}" dt="2024-03-12T07:04:48.908" v="535" actId="47"/>
        <pc:sldMkLst>
          <pc:docMk/>
          <pc:sldMk cId="0" sldId="275"/>
        </pc:sldMkLst>
      </pc:sldChg>
      <pc:sldChg chg="del">
        <pc:chgData name="arif firmansyah" userId="d9e21026d3f4aff1" providerId="LiveId" clId="{8C3143A9-392D-4EFE-898A-9CD4DDA1D6F6}" dt="2024-03-12T07:04:49.454" v="536" actId="47"/>
        <pc:sldMkLst>
          <pc:docMk/>
          <pc:sldMk cId="0" sldId="276"/>
        </pc:sldMkLst>
      </pc:sldChg>
      <pc:sldChg chg="del">
        <pc:chgData name="arif firmansyah" userId="d9e21026d3f4aff1" providerId="LiveId" clId="{8C3143A9-392D-4EFE-898A-9CD4DDA1D6F6}" dt="2024-03-12T07:04:50.013" v="537" actId="47"/>
        <pc:sldMkLst>
          <pc:docMk/>
          <pc:sldMk cId="0" sldId="277"/>
        </pc:sldMkLst>
      </pc:sldChg>
      <pc:sldChg chg="del">
        <pc:chgData name="arif firmansyah" userId="d9e21026d3f4aff1" providerId="LiveId" clId="{8C3143A9-392D-4EFE-898A-9CD4DDA1D6F6}" dt="2024-03-12T07:04:50.073" v="538" actId="47"/>
        <pc:sldMkLst>
          <pc:docMk/>
          <pc:sldMk cId="0" sldId="278"/>
        </pc:sldMkLst>
      </pc:sldChg>
      <pc:sldChg chg="del">
        <pc:chgData name="arif firmansyah" userId="d9e21026d3f4aff1" providerId="LiveId" clId="{8C3143A9-392D-4EFE-898A-9CD4DDA1D6F6}" dt="2024-03-12T07:04:50.108" v="539" actId="47"/>
        <pc:sldMkLst>
          <pc:docMk/>
          <pc:sldMk cId="0" sldId="279"/>
        </pc:sldMkLst>
      </pc:sldChg>
      <pc:sldChg chg="del">
        <pc:chgData name="arif firmansyah" userId="d9e21026d3f4aff1" providerId="LiveId" clId="{8C3143A9-392D-4EFE-898A-9CD4DDA1D6F6}" dt="2024-03-12T07:04:50.147" v="540" actId="47"/>
        <pc:sldMkLst>
          <pc:docMk/>
          <pc:sldMk cId="0" sldId="280"/>
        </pc:sldMkLst>
      </pc:sldChg>
      <pc:sldChg chg="del">
        <pc:chgData name="arif firmansyah" userId="d9e21026d3f4aff1" providerId="LiveId" clId="{8C3143A9-392D-4EFE-898A-9CD4DDA1D6F6}" dt="2024-03-12T07:04:50.189" v="541" actId="47"/>
        <pc:sldMkLst>
          <pc:docMk/>
          <pc:sldMk cId="0" sldId="281"/>
        </pc:sldMkLst>
      </pc:sldChg>
      <pc:sldChg chg="del">
        <pc:chgData name="arif firmansyah" userId="d9e21026d3f4aff1" providerId="LiveId" clId="{8C3143A9-392D-4EFE-898A-9CD4DDA1D6F6}" dt="2024-03-12T07:04:50.251" v="542" actId="47"/>
        <pc:sldMkLst>
          <pc:docMk/>
          <pc:sldMk cId="0" sldId="282"/>
        </pc:sldMkLst>
      </pc:sldChg>
      <pc:sldChg chg="del">
        <pc:chgData name="arif firmansyah" userId="d9e21026d3f4aff1" providerId="LiveId" clId="{8C3143A9-392D-4EFE-898A-9CD4DDA1D6F6}" dt="2024-03-12T07:04:50.315" v="543" actId="47"/>
        <pc:sldMkLst>
          <pc:docMk/>
          <pc:sldMk cId="0" sldId="283"/>
        </pc:sldMkLst>
      </pc:sldChg>
      <pc:sldChg chg="del">
        <pc:chgData name="arif firmansyah" userId="d9e21026d3f4aff1" providerId="LiveId" clId="{8C3143A9-392D-4EFE-898A-9CD4DDA1D6F6}" dt="2024-03-12T07:04:50.383" v="544" actId="47"/>
        <pc:sldMkLst>
          <pc:docMk/>
          <pc:sldMk cId="0" sldId="284"/>
        </pc:sldMkLst>
      </pc:sldChg>
      <pc:sldChg chg="del">
        <pc:chgData name="arif firmansyah" userId="d9e21026d3f4aff1" providerId="LiveId" clId="{8C3143A9-392D-4EFE-898A-9CD4DDA1D6F6}" dt="2024-03-12T07:04:50.438" v="545" actId="47"/>
        <pc:sldMkLst>
          <pc:docMk/>
          <pc:sldMk cId="0" sldId="285"/>
        </pc:sldMkLst>
      </pc:sldChg>
      <pc:sldChg chg="del">
        <pc:chgData name="arif firmansyah" userId="d9e21026d3f4aff1" providerId="LiveId" clId="{8C3143A9-392D-4EFE-898A-9CD4DDA1D6F6}" dt="2024-03-12T07:04:50.488" v="546" actId="47"/>
        <pc:sldMkLst>
          <pc:docMk/>
          <pc:sldMk cId="0" sldId="286"/>
        </pc:sldMkLst>
      </pc:sldChg>
      <pc:sldChg chg="del">
        <pc:chgData name="arif firmansyah" userId="d9e21026d3f4aff1" providerId="LiveId" clId="{8C3143A9-392D-4EFE-898A-9CD4DDA1D6F6}" dt="2024-03-12T07:04:51.293" v="547" actId="47"/>
        <pc:sldMkLst>
          <pc:docMk/>
          <pc:sldMk cId="0" sldId="287"/>
        </pc:sldMkLst>
      </pc:sldChg>
      <pc:sldChg chg="del">
        <pc:chgData name="arif firmansyah" userId="d9e21026d3f4aff1" providerId="LiveId" clId="{8C3143A9-392D-4EFE-898A-9CD4DDA1D6F6}" dt="2024-03-12T07:04:51.518" v="548" actId="47"/>
        <pc:sldMkLst>
          <pc:docMk/>
          <pc:sldMk cId="0" sldId="288"/>
        </pc:sldMkLst>
      </pc:sldChg>
      <pc:sldChg chg="del">
        <pc:chgData name="arif firmansyah" userId="d9e21026d3f4aff1" providerId="LiveId" clId="{8C3143A9-392D-4EFE-898A-9CD4DDA1D6F6}" dt="2024-03-12T07:04:51.748" v="549" actId="47"/>
        <pc:sldMkLst>
          <pc:docMk/>
          <pc:sldMk cId="0" sldId="289"/>
        </pc:sldMkLst>
      </pc:sldChg>
      <pc:sldChg chg="new del">
        <pc:chgData name="arif firmansyah" userId="d9e21026d3f4aff1" providerId="LiveId" clId="{8C3143A9-392D-4EFE-898A-9CD4DDA1D6F6}" dt="2024-03-04T15:56:07.845" v="277" actId="680"/>
        <pc:sldMkLst>
          <pc:docMk/>
          <pc:sldMk cId="3551846148" sldId="290"/>
        </pc:sldMkLst>
      </pc:sldChg>
      <pc:sldMasterChg chg="del delSldLayout">
        <pc:chgData name="arif firmansyah" userId="d9e21026d3f4aff1" providerId="LiveId" clId="{8C3143A9-392D-4EFE-898A-9CD4DDA1D6F6}" dt="2024-03-12T07:04:51.748" v="549" actId="47"/>
        <pc:sldMasterMkLst>
          <pc:docMk/>
          <pc:sldMasterMk cId="0" sldId="2147483674"/>
        </pc:sldMasterMkLst>
        <pc:sldLayoutChg chg="del">
          <pc:chgData name="arif firmansyah" userId="d9e21026d3f4aff1" providerId="LiveId" clId="{8C3143A9-392D-4EFE-898A-9CD4DDA1D6F6}" dt="2024-03-12T07:04:51.748" v="549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rif firmansyah" userId="d9e21026d3f4aff1" providerId="LiveId" clId="{8C3143A9-392D-4EFE-898A-9CD4DDA1D6F6}" dt="2024-03-12T07:04:51.518" v="548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fc3854a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fc3854a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b06927b8a1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b06927b8a1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b12efbeafc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b12efbeafc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b06927b8a1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b06927b8a1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b06927b8a1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b06927b8a1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b06927b8a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b06927b8a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b06927b8a1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b06927b8a1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b06927b8a1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b06927b8a1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003b2fd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b003b2fd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b003b2fdd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b003b2fdd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b003b2fdd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b003b2fdd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b12efbeaf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b12efbeaf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003b2fddf_0_17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003b2fddf_0_17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b06927b8a1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b06927b8a1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b06927b8a1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b06927b8a1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b06927b8a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b06927b8a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653613"/>
            <a:ext cx="5774400" cy="15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4" y="-401038"/>
            <a:ext cx="8783104" cy="5243788"/>
            <a:chOff x="-4" y="-401038"/>
            <a:chExt cx="8783104" cy="5243788"/>
          </a:xfrm>
        </p:grpSpPr>
        <p:sp>
          <p:nvSpPr>
            <p:cNvPr id="11" name="Google Shape;11;p2"/>
            <p:cNvSpPr/>
            <p:nvPr/>
          </p:nvSpPr>
          <p:spPr>
            <a:xfrm rot="10800000" flipH="1">
              <a:off x="-4" y="2592806"/>
              <a:ext cx="869568" cy="81478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186757" y="-401038"/>
              <a:ext cx="818753" cy="859850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22625" y="103270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92800" y="475245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4" name="Google Shape;114;p11"/>
          <p:cNvGrpSpPr/>
          <p:nvPr/>
        </p:nvGrpSpPr>
        <p:grpSpPr>
          <a:xfrm>
            <a:off x="-244693" y="-138819"/>
            <a:ext cx="9164893" cy="3483256"/>
            <a:chOff x="-244693" y="-138819"/>
            <a:chExt cx="9164893" cy="3483256"/>
          </a:xfrm>
        </p:grpSpPr>
        <p:sp>
          <p:nvSpPr>
            <p:cNvPr id="115" name="Google Shape;115;p11"/>
            <p:cNvSpPr/>
            <p:nvPr/>
          </p:nvSpPr>
          <p:spPr>
            <a:xfrm rot="10800000" flipH="1">
              <a:off x="4216096" y="-138819"/>
              <a:ext cx="869568" cy="81478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-244693" y="2484587"/>
              <a:ext cx="818753" cy="859850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" name="Google Shape;117;p11"/>
            <p:cNvGrpSpPr/>
            <p:nvPr/>
          </p:nvGrpSpPr>
          <p:grpSpPr>
            <a:xfrm>
              <a:off x="6052708" y="410569"/>
              <a:ext cx="362977" cy="222500"/>
              <a:chOff x="5582784" y="1377203"/>
              <a:chExt cx="219282" cy="134425"/>
            </a:xfrm>
          </p:grpSpPr>
          <p:sp>
            <p:nvSpPr>
              <p:cNvPr id="118" name="Google Shape;118;p11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11"/>
            <p:cNvSpPr/>
            <p:nvPr/>
          </p:nvSpPr>
          <p:spPr>
            <a:xfrm>
              <a:off x="8829900" y="225385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2" hasCustomPrompt="1"/>
          </p:nvPr>
        </p:nvSpPr>
        <p:spPr>
          <a:xfrm>
            <a:off x="837125" y="1329325"/>
            <a:ext cx="7266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"/>
          </p:nvPr>
        </p:nvSpPr>
        <p:spPr>
          <a:xfrm>
            <a:off x="1639925" y="1406275"/>
            <a:ext cx="67842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837125" y="2128492"/>
            <a:ext cx="7266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"/>
          </p:nvPr>
        </p:nvSpPr>
        <p:spPr>
          <a:xfrm>
            <a:off x="1639925" y="2205442"/>
            <a:ext cx="67842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837125" y="2927658"/>
            <a:ext cx="7266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6"/>
          </p:nvPr>
        </p:nvSpPr>
        <p:spPr>
          <a:xfrm>
            <a:off x="1639925" y="3004608"/>
            <a:ext cx="67842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837125" y="3726825"/>
            <a:ext cx="726600" cy="64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8"/>
          </p:nvPr>
        </p:nvSpPr>
        <p:spPr>
          <a:xfrm>
            <a:off x="1639925" y="3803775"/>
            <a:ext cx="67842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4" name="Google Shape;134;p13"/>
          <p:cNvGrpSpPr/>
          <p:nvPr/>
        </p:nvGrpSpPr>
        <p:grpSpPr>
          <a:xfrm>
            <a:off x="131633" y="-120972"/>
            <a:ext cx="9448821" cy="4840717"/>
            <a:chOff x="131633" y="-120972"/>
            <a:chExt cx="9448821" cy="4840717"/>
          </a:xfrm>
        </p:grpSpPr>
        <p:sp>
          <p:nvSpPr>
            <p:cNvPr id="135" name="Google Shape;135;p13"/>
            <p:cNvSpPr/>
            <p:nvPr/>
          </p:nvSpPr>
          <p:spPr>
            <a:xfrm rot="9194561" flipH="1">
              <a:off x="8610010" y="17579"/>
              <a:ext cx="820418" cy="861598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6807125" y="239475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grpSp>
          <p:nvGrpSpPr>
            <p:cNvPr id="137" name="Google Shape;137;p13"/>
            <p:cNvGrpSpPr/>
            <p:nvPr/>
          </p:nvGrpSpPr>
          <p:grpSpPr>
            <a:xfrm>
              <a:off x="131633" y="4497244"/>
              <a:ext cx="362977" cy="222500"/>
              <a:chOff x="5582784" y="1377203"/>
              <a:chExt cx="219282" cy="134425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445275" y="913950"/>
            <a:ext cx="6253500" cy="3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44" name="Google Shape;144;p14"/>
          <p:cNvGrpSpPr/>
          <p:nvPr/>
        </p:nvGrpSpPr>
        <p:grpSpPr>
          <a:xfrm>
            <a:off x="184150" y="-139056"/>
            <a:ext cx="9396226" cy="4858800"/>
            <a:chOff x="184150" y="-139056"/>
            <a:chExt cx="9396226" cy="4858800"/>
          </a:xfrm>
        </p:grpSpPr>
        <p:grpSp>
          <p:nvGrpSpPr>
            <p:cNvPr id="145" name="Google Shape;145;p14"/>
            <p:cNvGrpSpPr/>
            <p:nvPr/>
          </p:nvGrpSpPr>
          <p:grpSpPr>
            <a:xfrm>
              <a:off x="184150" y="-139056"/>
              <a:ext cx="9396226" cy="4534043"/>
              <a:chOff x="184150" y="-139056"/>
              <a:chExt cx="9396226" cy="4534043"/>
            </a:xfrm>
          </p:grpSpPr>
          <p:sp>
            <p:nvSpPr>
              <p:cNvPr id="146" name="Google Shape;146;p14"/>
              <p:cNvSpPr/>
              <p:nvPr/>
            </p:nvSpPr>
            <p:spPr>
              <a:xfrm rot="8100000">
                <a:off x="8549510" y="49165"/>
                <a:ext cx="870052" cy="815237"/>
              </a:xfrm>
              <a:custGeom>
                <a:avLst/>
                <a:gdLst/>
                <a:ahLst/>
                <a:cxnLst/>
                <a:rect l="l" t="t" r="r" b="b"/>
                <a:pathLst>
                  <a:path w="869568" h="814784" extrusionOk="0">
                    <a:moveTo>
                      <a:pt x="0" y="811834"/>
                    </a:moveTo>
                    <a:cubicBezTo>
                      <a:pt x="391207" y="856565"/>
                      <a:pt x="373289" y="377501"/>
                      <a:pt x="262766" y="398429"/>
                    </a:cubicBezTo>
                    <a:cubicBezTo>
                      <a:pt x="164413" y="417016"/>
                      <a:pt x="245249" y="919014"/>
                      <a:pt x="677175" y="737885"/>
                    </a:cubicBezTo>
                    <a:cubicBezTo>
                      <a:pt x="1033949" y="588249"/>
                      <a:pt x="849678" y="7087"/>
                      <a:pt x="48969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184150" y="4304688"/>
                <a:ext cx="90300" cy="90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8584450" y="3090400"/>
                <a:ext cx="90300" cy="90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grpSp>
            <p:nvGrpSpPr>
              <p:cNvPr id="149" name="Google Shape;149;p14"/>
              <p:cNvGrpSpPr/>
              <p:nvPr/>
            </p:nvGrpSpPr>
            <p:grpSpPr>
              <a:xfrm>
                <a:off x="357033" y="173369"/>
                <a:ext cx="362977" cy="222500"/>
                <a:chOff x="5582784" y="1377203"/>
                <a:chExt cx="219282" cy="134425"/>
              </a:xfrm>
            </p:grpSpPr>
            <p:sp>
              <p:nvSpPr>
                <p:cNvPr id="150" name="Google Shape;150;p14"/>
                <p:cNvSpPr/>
                <p:nvPr/>
              </p:nvSpPr>
              <p:spPr>
                <a:xfrm>
                  <a:off x="5582784" y="1377203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5582784" y="1417030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82784" y="1456858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5582784" y="1496618"/>
                  <a:ext cx="109607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7" h="15010" extrusionOk="0">
                      <a:moveTo>
                        <a:pt x="0" y="0"/>
                      </a:moveTo>
                      <a:lnTo>
                        <a:pt x="109608" y="0"/>
                      </a:lnTo>
                      <a:lnTo>
                        <a:pt x="109608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4" name="Google Shape;154;p14"/>
            <p:cNvGrpSpPr/>
            <p:nvPr/>
          </p:nvGrpSpPr>
          <p:grpSpPr>
            <a:xfrm>
              <a:off x="2516361" y="4497244"/>
              <a:ext cx="362977" cy="222500"/>
              <a:chOff x="5582784" y="1377203"/>
              <a:chExt cx="219282" cy="13442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14"/>
            <p:cNvGrpSpPr/>
            <p:nvPr/>
          </p:nvGrpSpPr>
          <p:grpSpPr>
            <a:xfrm>
              <a:off x="7161308" y="312494"/>
              <a:ext cx="362977" cy="222500"/>
              <a:chOff x="5582784" y="1377203"/>
              <a:chExt cx="219282" cy="134425"/>
            </a:xfrm>
          </p:grpSpPr>
          <p:sp>
            <p:nvSpPr>
              <p:cNvPr id="160" name="Google Shape;160;p14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3413475" y="1572000"/>
            <a:ext cx="50154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title" idx="2" hasCustomPrompt="1"/>
          </p:nvPr>
        </p:nvSpPr>
        <p:spPr>
          <a:xfrm>
            <a:off x="7096600" y="481500"/>
            <a:ext cx="1210200" cy="1014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67" name="Google Shape;167;p15"/>
          <p:cNvGrpSpPr/>
          <p:nvPr/>
        </p:nvGrpSpPr>
        <p:grpSpPr>
          <a:xfrm>
            <a:off x="-244693" y="-138819"/>
            <a:ext cx="9164893" cy="3483256"/>
            <a:chOff x="-244693" y="-138819"/>
            <a:chExt cx="9164893" cy="3483256"/>
          </a:xfrm>
        </p:grpSpPr>
        <p:sp>
          <p:nvSpPr>
            <p:cNvPr id="168" name="Google Shape;168;p15"/>
            <p:cNvSpPr/>
            <p:nvPr/>
          </p:nvSpPr>
          <p:spPr>
            <a:xfrm rot="10800000" flipH="1">
              <a:off x="4216096" y="-138819"/>
              <a:ext cx="869568" cy="81478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 flipH="1">
              <a:off x="-244693" y="2484587"/>
              <a:ext cx="818753" cy="859850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" name="Google Shape;170;p15"/>
            <p:cNvGrpSpPr/>
            <p:nvPr/>
          </p:nvGrpSpPr>
          <p:grpSpPr>
            <a:xfrm>
              <a:off x="6052708" y="410569"/>
              <a:ext cx="362977" cy="222500"/>
              <a:chOff x="5582784" y="1377203"/>
              <a:chExt cx="219282" cy="134425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Google Shape;175;p15"/>
            <p:cNvSpPr/>
            <p:nvPr/>
          </p:nvSpPr>
          <p:spPr>
            <a:xfrm>
              <a:off x="8829900" y="225385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715100" y="1719475"/>
            <a:ext cx="4385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title" idx="2" hasCustomPrompt="1"/>
          </p:nvPr>
        </p:nvSpPr>
        <p:spPr>
          <a:xfrm>
            <a:off x="837200" y="655975"/>
            <a:ext cx="1210200" cy="987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-152404" y="-401038"/>
            <a:ext cx="8955629" cy="4469438"/>
            <a:chOff x="-152404" y="-401038"/>
            <a:chExt cx="8955629" cy="4469438"/>
          </a:xfrm>
        </p:grpSpPr>
        <p:sp>
          <p:nvSpPr>
            <p:cNvPr id="180" name="Google Shape;180;p16"/>
            <p:cNvSpPr/>
            <p:nvPr/>
          </p:nvSpPr>
          <p:spPr>
            <a:xfrm rot="10800000" flipH="1">
              <a:off x="-152404" y="3099506"/>
              <a:ext cx="869568" cy="81478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 flipH="1">
              <a:off x="3577157" y="-401038"/>
              <a:ext cx="818753" cy="859850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8622625" y="103270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12925" y="397810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4144275" y="1719400"/>
            <a:ext cx="4284600" cy="9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2" hasCustomPrompt="1"/>
          </p:nvPr>
        </p:nvSpPr>
        <p:spPr>
          <a:xfrm>
            <a:off x="7012575" y="691900"/>
            <a:ext cx="1294200" cy="951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7" name="Google Shape;187;p17"/>
          <p:cNvGrpSpPr/>
          <p:nvPr/>
        </p:nvGrpSpPr>
        <p:grpSpPr>
          <a:xfrm>
            <a:off x="-244693" y="-138819"/>
            <a:ext cx="9127118" cy="3839094"/>
            <a:chOff x="-244693" y="-138819"/>
            <a:chExt cx="9127118" cy="3839094"/>
          </a:xfrm>
        </p:grpSpPr>
        <p:sp>
          <p:nvSpPr>
            <p:cNvPr id="188" name="Google Shape;188;p17"/>
            <p:cNvSpPr/>
            <p:nvPr/>
          </p:nvSpPr>
          <p:spPr>
            <a:xfrm rot="10800000" flipH="1">
              <a:off x="2234896" y="-138819"/>
              <a:ext cx="869568" cy="81478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flipH="1">
              <a:off x="-244693" y="2484587"/>
              <a:ext cx="818753" cy="859850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5826083" y="312494"/>
              <a:ext cx="362977" cy="222500"/>
              <a:chOff x="5582784" y="1377203"/>
              <a:chExt cx="219282" cy="134425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17"/>
            <p:cNvSpPr/>
            <p:nvPr/>
          </p:nvSpPr>
          <p:spPr>
            <a:xfrm>
              <a:off x="8792125" y="3609975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>
            <a:off x="-379103" y="-139056"/>
            <a:ext cx="9448314" cy="3915238"/>
            <a:chOff x="-379103" y="-139056"/>
            <a:chExt cx="9448314" cy="3915238"/>
          </a:xfrm>
        </p:grpSpPr>
        <p:sp>
          <p:nvSpPr>
            <p:cNvPr id="199" name="Google Shape;199;p18"/>
            <p:cNvSpPr/>
            <p:nvPr/>
          </p:nvSpPr>
          <p:spPr>
            <a:xfrm rot="-8100000" flipH="1">
              <a:off x="-218290" y="49165"/>
              <a:ext cx="870052" cy="815237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8610400" y="140655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grpSp>
          <p:nvGrpSpPr>
            <p:cNvPr id="201" name="Google Shape;201;p18"/>
            <p:cNvGrpSpPr/>
            <p:nvPr/>
          </p:nvGrpSpPr>
          <p:grpSpPr>
            <a:xfrm>
              <a:off x="8706233" y="3553682"/>
              <a:ext cx="362977" cy="222500"/>
              <a:chOff x="5582784" y="1377203"/>
              <a:chExt cx="219282" cy="134425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18"/>
            <p:cNvGrpSpPr/>
            <p:nvPr/>
          </p:nvGrpSpPr>
          <p:grpSpPr>
            <a:xfrm>
              <a:off x="8247420" y="173369"/>
              <a:ext cx="362977" cy="222500"/>
              <a:chOff x="5582784" y="1377203"/>
              <a:chExt cx="219282" cy="134425"/>
            </a:xfrm>
          </p:grpSpPr>
          <p:sp>
            <p:nvSpPr>
              <p:cNvPr id="207" name="Google Shape;207;p18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19"/>
          <p:cNvGrpSpPr/>
          <p:nvPr/>
        </p:nvGrpSpPr>
        <p:grpSpPr>
          <a:xfrm>
            <a:off x="131633" y="413319"/>
            <a:ext cx="8836965" cy="4361950"/>
            <a:chOff x="131633" y="413319"/>
            <a:chExt cx="8836965" cy="4361950"/>
          </a:xfrm>
        </p:grpSpPr>
        <p:sp>
          <p:nvSpPr>
            <p:cNvPr id="214" name="Google Shape;214;p19"/>
            <p:cNvSpPr/>
            <p:nvPr/>
          </p:nvSpPr>
          <p:spPr>
            <a:xfrm>
              <a:off x="8859475" y="190755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02825" y="402215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grpSp>
          <p:nvGrpSpPr>
            <p:cNvPr id="216" name="Google Shape;216;p19"/>
            <p:cNvGrpSpPr/>
            <p:nvPr/>
          </p:nvGrpSpPr>
          <p:grpSpPr>
            <a:xfrm>
              <a:off x="8605620" y="4552769"/>
              <a:ext cx="362977" cy="222500"/>
              <a:chOff x="5536750" y="1883607"/>
              <a:chExt cx="219282" cy="134425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5536750" y="1883607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5536750" y="1923434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5536750" y="1963262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5536750" y="2003022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9"/>
            <p:cNvGrpSpPr/>
            <p:nvPr/>
          </p:nvGrpSpPr>
          <p:grpSpPr>
            <a:xfrm>
              <a:off x="131633" y="413319"/>
              <a:ext cx="362977" cy="222500"/>
              <a:chOff x="5582784" y="1377203"/>
              <a:chExt cx="219282" cy="134425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6" name="Google Shape;226;p19"/>
          <p:cNvGrpSpPr/>
          <p:nvPr/>
        </p:nvGrpSpPr>
        <p:grpSpPr>
          <a:xfrm>
            <a:off x="-78279" y="2404512"/>
            <a:ext cx="9483414" cy="2984278"/>
            <a:chOff x="-78279" y="2404512"/>
            <a:chExt cx="9483414" cy="2984278"/>
          </a:xfrm>
        </p:grpSpPr>
        <p:sp>
          <p:nvSpPr>
            <p:cNvPr id="227" name="Google Shape;227;p19"/>
            <p:cNvSpPr/>
            <p:nvPr/>
          </p:nvSpPr>
          <p:spPr>
            <a:xfrm rot="10800000" flipH="1">
              <a:off x="-78279" y="4574006"/>
              <a:ext cx="869568" cy="81478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8586382" y="2404512"/>
              <a:ext cx="818753" cy="859850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332238" y="161287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232" name="Google Shape;232;p20"/>
          <p:cNvGrpSpPr/>
          <p:nvPr/>
        </p:nvGrpSpPr>
        <p:grpSpPr>
          <a:xfrm>
            <a:off x="195895" y="4497244"/>
            <a:ext cx="362977" cy="222500"/>
            <a:chOff x="5582784" y="1377203"/>
            <a:chExt cx="219282" cy="134425"/>
          </a:xfrm>
        </p:grpSpPr>
        <p:sp>
          <p:nvSpPr>
            <p:cNvPr id="233" name="Google Shape;233;p20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20"/>
          <p:cNvGrpSpPr/>
          <p:nvPr/>
        </p:nvGrpSpPr>
        <p:grpSpPr>
          <a:xfrm>
            <a:off x="8526033" y="423744"/>
            <a:ext cx="362977" cy="222500"/>
            <a:chOff x="5582784" y="1377203"/>
            <a:chExt cx="219282" cy="134425"/>
          </a:xfrm>
        </p:grpSpPr>
        <p:sp>
          <p:nvSpPr>
            <p:cNvPr id="238" name="Google Shape;238;p20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-561592" y="-120972"/>
            <a:ext cx="10182170" cy="3217779"/>
            <a:chOff x="-561592" y="-120972"/>
            <a:chExt cx="10182170" cy="3217779"/>
          </a:xfrm>
        </p:grpSpPr>
        <p:sp>
          <p:nvSpPr>
            <p:cNvPr id="243" name="Google Shape;243;p20"/>
            <p:cNvSpPr/>
            <p:nvPr/>
          </p:nvSpPr>
          <p:spPr>
            <a:xfrm rot="-9194561">
              <a:off x="-411565" y="17579"/>
              <a:ext cx="820418" cy="861598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 rot="8100000" flipH="1">
              <a:off x="8589713" y="2093348"/>
              <a:ext cx="870052" cy="815237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1612988"/>
            <a:ext cx="47760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837125" y="503000"/>
            <a:ext cx="1210200" cy="1033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517550" y="127606"/>
            <a:ext cx="8626439" cy="3928531"/>
            <a:chOff x="517550" y="127606"/>
            <a:chExt cx="8626439" cy="3928531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8274421" y="127606"/>
              <a:ext cx="869568" cy="81478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p3"/>
            <p:cNvGrpSpPr/>
            <p:nvPr/>
          </p:nvGrpSpPr>
          <p:grpSpPr>
            <a:xfrm>
              <a:off x="8662783" y="3621844"/>
              <a:ext cx="362977" cy="222500"/>
              <a:chOff x="5582784" y="1377203"/>
              <a:chExt cx="219282" cy="134425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25;p3"/>
            <p:cNvSpPr/>
            <p:nvPr/>
          </p:nvSpPr>
          <p:spPr>
            <a:xfrm>
              <a:off x="8622625" y="202330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17550" y="3965838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subTitle" idx="1"/>
          </p:nvPr>
        </p:nvSpPr>
        <p:spPr>
          <a:xfrm>
            <a:off x="720000" y="2258098"/>
            <a:ext cx="3309000" cy="23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subTitle" idx="2"/>
          </p:nvPr>
        </p:nvSpPr>
        <p:spPr>
          <a:xfrm>
            <a:off x="4358581" y="2257699"/>
            <a:ext cx="3309000" cy="23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21"/>
          <p:cNvGrpSpPr/>
          <p:nvPr/>
        </p:nvGrpSpPr>
        <p:grpSpPr>
          <a:xfrm>
            <a:off x="-379103" y="-139056"/>
            <a:ext cx="9448314" cy="5018918"/>
            <a:chOff x="-379103" y="-139056"/>
            <a:chExt cx="9448314" cy="5018918"/>
          </a:xfrm>
        </p:grpSpPr>
        <p:grpSp>
          <p:nvGrpSpPr>
            <p:cNvPr id="250" name="Google Shape;250;p21"/>
            <p:cNvGrpSpPr/>
            <p:nvPr/>
          </p:nvGrpSpPr>
          <p:grpSpPr>
            <a:xfrm>
              <a:off x="-379103" y="-139056"/>
              <a:ext cx="9448314" cy="5018918"/>
              <a:chOff x="-379103" y="-139056"/>
              <a:chExt cx="9448314" cy="5018918"/>
            </a:xfrm>
          </p:grpSpPr>
          <p:grpSp>
            <p:nvGrpSpPr>
              <p:cNvPr id="251" name="Google Shape;251;p21"/>
              <p:cNvGrpSpPr/>
              <p:nvPr/>
            </p:nvGrpSpPr>
            <p:grpSpPr>
              <a:xfrm>
                <a:off x="-379103" y="-139056"/>
                <a:ext cx="9448314" cy="3915238"/>
                <a:chOff x="-379103" y="-139056"/>
                <a:chExt cx="9448314" cy="3915238"/>
              </a:xfrm>
            </p:grpSpPr>
            <p:sp>
              <p:nvSpPr>
                <p:cNvPr id="252" name="Google Shape;252;p21"/>
                <p:cNvSpPr/>
                <p:nvPr/>
              </p:nvSpPr>
              <p:spPr>
                <a:xfrm rot="-8100000" flipH="1">
                  <a:off x="-218290" y="49165"/>
                  <a:ext cx="870052" cy="815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568" h="814784" extrusionOk="0">
                      <a:moveTo>
                        <a:pt x="0" y="811834"/>
                      </a:moveTo>
                      <a:cubicBezTo>
                        <a:pt x="391207" y="856565"/>
                        <a:pt x="373289" y="377501"/>
                        <a:pt x="262766" y="398429"/>
                      </a:cubicBezTo>
                      <a:cubicBezTo>
                        <a:pt x="164413" y="417016"/>
                        <a:pt x="245249" y="919014"/>
                        <a:pt x="677175" y="737885"/>
                      </a:cubicBezTo>
                      <a:cubicBezTo>
                        <a:pt x="1033949" y="588249"/>
                        <a:pt x="849678" y="7087"/>
                        <a:pt x="48969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21"/>
                <p:cNvSpPr/>
                <p:nvPr/>
              </p:nvSpPr>
              <p:spPr>
                <a:xfrm>
                  <a:off x="8610400" y="1406550"/>
                  <a:ext cx="90300" cy="903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exandria"/>
                    <a:ea typeface="Alexandria"/>
                    <a:cs typeface="Alexandria"/>
                    <a:sym typeface="Alexandria"/>
                  </a:endParaRPr>
                </a:p>
              </p:txBody>
            </p:sp>
            <p:grpSp>
              <p:nvGrpSpPr>
                <p:cNvPr id="254" name="Google Shape;254;p21"/>
                <p:cNvGrpSpPr/>
                <p:nvPr/>
              </p:nvGrpSpPr>
              <p:grpSpPr>
                <a:xfrm>
                  <a:off x="8706233" y="3553682"/>
                  <a:ext cx="362977" cy="222500"/>
                  <a:chOff x="5582784" y="1377203"/>
                  <a:chExt cx="219282" cy="134425"/>
                </a:xfrm>
              </p:grpSpPr>
              <p:sp>
                <p:nvSpPr>
                  <p:cNvPr id="255" name="Google Shape;255;p21"/>
                  <p:cNvSpPr/>
                  <p:nvPr/>
                </p:nvSpPr>
                <p:spPr>
                  <a:xfrm>
                    <a:off x="5582784" y="1377203"/>
                    <a:ext cx="219282" cy="15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82" h="15010" extrusionOk="0">
                        <a:moveTo>
                          <a:pt x="0" y="0"/>
                        </a:moveTo>
                        <a:lnTo>
                          <a:pt x="219283" y="0"/>
                        </a:lnTo>
                        <a:lnTo>
                          <a:pt x="219283" y="15010"/>
                        </a:lnTo>
                        <a:lnTo>
                          <a:pt x="0" y="1501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256;p21"/>
                  <p:cNvSpPr/>
                  <p:nvPr/>
                </p:nvSpPr>
                <p:spPr>
                  <a:xfrm>
                    <a:off x="5582784" y="1417030"/>
                    <a:ext cx="219282" cy="15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82" h="15010" extrusionOk="0">
                        <a:moveTo>
                          <a:pt x="0" y="0"/>
                        </a:moveTo>
                        <a:lnTo>
                          <a:pt x="219283" y="0"/>
                        </a:lnTo>
                        <a:lnTo>
                          <a:pt x="219283" y="15010"/>
                        </a:lnTo>
                        <a:lnTo>
                          <a:pt x="0" y="1501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21"/>
                  <p:cNvSpPr/>
                  <p:nvPr/>
                </p:nvSpPr>
                <p:spPr>
                  <a:xfrm>
                    <a:off x="5582784" y="1456858"/>
                    <a:ext cx="219282" cy="15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82" h="15010" extrusionOk="0">
                        <a:moveTo>
                          <a:pt x="0" y="0"/>
                        </a:moveTo>
                        <a:lnTo>
                          <a:pt x="219283" y="0"/>
                        </a:lnTo>
                        <a:lnTo>
                          <a:pt x="219283" y="15010"/>
                        </a:lnTo>
                        <a:lnTo>
                          <a:pt x="0" y="1501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21"/>
                  <p:cNvSpPr/>
                  <p:nvPr/>
                </p:nvSpPr>
                <p:spPr>
                  <a:xfrm>
                    <a:off x="5582784" y="1496618"/>
                    <a:ext cx="109607" cy="15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7" h="15010" extrusionOk="0">
                        <a:moveTo>
                          <a:pt x="0" y="0"/>
                        </a:moveTo>
                        <a:lnTo>
                          <a:pt x="109608" y="0"/>
                        </a:lnTo>
                        <a:lnTo>
                          <a:pt x="109608" y="15010"/>
                        </a:lnTo>
                        <a:lnTo>
                          <a:pt x="0" y="1501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9" name="Google Shape;259;p21"/>
                <p:cNvGrpSpPr/>
                <p:nvPr/>
              </p:nvGrpSpPr>
              <p:grpSpPr>
                <a:xfrm>
                  <a:off x="8247420" y="173369"/>
                  <a:ext cx="362977" cy="222500"/>
                  <a:chOff x="5582784" y="1377203"/>
                  <a:chExt cx="219282" cy="134425"/>
                </a:xfrm>
              </p:grpSpPr>
              <p:sp>
                <p:nvSpPr>
                  <p:cNvPr id="260" name="Google Shape;260;p21"/>
                  <p:cNvSpPr/>
                  <p:nvPr/>
                </p:nvSpPr>
                <p:spPr>
                  <a:xfrm>
                    <a:off x="5582784" y="1377203"/>
                    <a:ext cx="219282" cy="15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82" h="15010" extrusionOk="0">
                        <a:moveTo>
                          <a:pt x="0" y="0"/>
                        </a:moveTo>
                        <a:lnTo>
                          <a:pt x="219283" y="0"/>
                        </a:lnTo>
                        <a:lnTo>
                          <a:pt x="219283" y="15010"/>
                        </a:lnTo>
                        <a:lnTo>
                          <a:pt x="0" y="1501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21"/>
                  <p:cNvSpPr/>
                  <p:nvPr/>
                </p:nvSpPr>
                <p:spPr>
                  <a:xfrm>
                    <a:off x="5582784" y="1417030"/>
                    <a:ext cx="219282" cy="15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82" h="15010" extrusionOk="0">
                        <a:moveTo>
                          <a:pt x="0" y="0"/>
                        </a:moveTo>
                        <a:lnTo>
                          <a:pt x="219283" y="0"/>
                        </a:lnTo>
                        <a:lnTo>
                          <a:pt x="219283" y="15010"/>
                        </a:lnTo>
                        <a:lnTo>
                          <a:pt x="0" y="1501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262;p21"/>
                  <p:cNvSpPr/>
                  <p:nvPr/>
                </p:nvSpPr>
                <p:spPr>
                  <a:xfrm>
                    <a:off x="5582784" y="1456858"/>
                    <a:ext cx="219282" cy="15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82" h="15010" extrusionOk="0">
                        <a:moveTo>
                          <a:pt x="0" y="0"/>
                        </a:moveTo>
                        <a:lnTo>
                          <a:pt x="219283" y="0"/>
                        </a:lnTo>
                        <a:lnTo>
                          <a:pt x="219283" y="15010"/>
                        </a:lnTo>
                        <a:lnTo>
                          <a:pt x="0" y="1501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21"/>
                  <p:cNvSpPr/>
                  <p:nvPr/>
                </p:nvSpPr>
                <p:spPr>
                  <a:xfrm>
                    <a:off x="5582784" y="1496618"/>
                    <a:ext cx="109607" cy="15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607" h="15010" extrusionOk="0">
                        <a:moveTo>
                          <a:pt x="0" y="0"/>
                        </a:moveTo>
                        <a:lnTo>
                          <a:pt x="109608" y="0"/>
                        </a:lnTo>
                        <a:lnTo>
                          <a:pt x="109608" y="15010"/>
                        </a:lnTo>
                        <a:lnTo>
                          <a:pt x="0" y="1501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4" name="Google Shape;264;p21"/>
              <p:cNvSpPr/>
              <p:nvPr/>
            </p:nvSpPr>
            <p:spPr>
              <a:xfrm>
                <a:off x="1563800" y="4789563"/>
                <a:ext cx="90300" cy="90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</p:grpSp>
        <p:grpSp>
          <p:nvGrpSpPr>
            <p:cNvPr id="265" name="Google Shape;265;p21"/>
            <p:cNvGrpSpPr/>
            <p:nvPr/>
          </p:nvGrpSpPr>
          <p:grpSpPr>
            <a:xfrm>
              <a:off x="162911" y="3013744"/>
              <a:ext cx="362977" cy="222500"/>
              <a:chOff x="5582784" y="1377203"/>
              <a:chExt cx="219282" cy="134425"/>
            </a:xfrm>
          </p:grpSpPr>
          <p:sp>
            <p:nvSpPr>
              <p:cNvPr id="266" name="Google Shape;266;p21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ctrTitle"/>
          </p:nvPr>
        </p:nvSpPr>
        <p:spPr>
          <a:xfrm>
            <a:off x="710150" y="530100"/>
            <a:ext cx="42939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subTitle" idx="1"/>
          </p:nvPr>
        </p:nvSpPr>
        <p:spPr>
          <a:xfrm>
            <a:off x="710150" y="1443788"/>
            <a:ext cx="4293900" cy="12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710150" y="3218412"/>
            <a:ext cx="38676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and content by </a:t>
            </a:r>
            <a:r>
              <a:rPr lang="en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Sandra Medina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74" name="Google Shape;274;p22"/>
          <p:cNvGrpSpPr/>
          <p:nvPr/>
        </p:nvGrpSpPr>
        <p:grpSpPr>
          <a:xfrm>
            <a:off x="-4" y="-401038"/>
            <a:ext cx="8955214" cy="5243788"/>
            <a:chOff x="-4" y="-401038"/>
            <a:chExt cx="8955214" cy="5243788"/>
          </a:xfrm>
        </p:grpSpPr>
        <p:grpSp>
          <p:nvGrpSpPr>
            <p:cNvPr id="275" name="Google Shape;275;p22"/>
            <p:cNvGrpSpPr/>
            <p:nvPr/>
          </p:nvGrpSpPr>
          <p:grpSpPr>
            <a:xfrm>
              <a:off x="-4" y="-401038"/>
              <a:ext cx="8955214" cy="5243788"/>
              <a:chOff x="-4" y="-401038"/>
              <a:chExt cx="8955214" cy="5243788"/>
            </a:xfrm>
          </p:grpSpPr>
          <p:sp>
            <p:nvSpPr>
              <p:cNvPr id="276" name="Google Shape;276;p22"/>
              <p:cNvSpPr/>
              <p:nvPr/>
            </p:nvSpPr>
            <p:spPr>
              <a:xfrm rot="10800000" flipH="1">
                <a:off x="-4" y="-95419"/>
                <a:ext cx="869568" cy="814784"/>
              </a:xfrm>
              <a:custGeom>
                <a:avLst/>
                <a:gdLst/>
                <a:ahLst/>
                <a:cxnLst/>
                <a:rect l="l" t="t" r="r" b="b"/>
                <a:pathLst>
                  <a:path w="869568" h="814784" extrusionOk="0">
                    <a:moveTo>
                      <a:pt x="0" y="811834"/>
                    </a:moveTo>
                    <a:cubicBezTo>
                      <a:pt x="391207" y="856565"/>
                      <a:pt x="373289" y="377501"/>
                      <a:pt x="262766" y="398429"/>
                    </a:cubicBezTo>
                    <a:cubicBezTo>
                      <a:pt x="164413" y="417016"/>
                      <a:pt x="245249" y="919014"/>
                      <a:pt x="677175" y="737885"/>
                    </a:cubicBezTo>
                    <a:cubicBezTo>
                      <a:pt x="1033949" y="588249"/>
                      <a:pt x="849678" y="7087"/>
                      <a:pt x="48969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4186757" y="-401038"/>
                <a:ext cx="818753" cy="859850"/>
              </a:xfrm>
              <a:custGeom>
                <a:avLst/>
                <a:gdLst/>
                <a:ahLst/>
                <a:cxnLst/>
                <a:rect l="l" t="t" r="r" b="b"/>
                <a:pathLst>
                  <a:path w="820805" h="862005" extrusionOk="0">
                    <a:moveTo>
                      <a:pt x="820805" y="657384"/>
                    </a:moveTo>
                    <a:cubicBezTo>
                      <a:pt x="765243" y="800000"/>
                      <a:pt x="515315" y="943819"/>
                      <a:pt x="243455" y="806686"/>
                    </a:cubicBezTo>
                    <a:cubicBezTo>
                      <a:pt x="-145479" y="610447"/>
                      <a:pt x="-35626" y="19189"/>
                      <a:pt x="34167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8" name="Google Shape;278;p22"/>
              <p:cNvGrpSpPr/>
              <p:nvPr/>
            </p:nvGrpSpPr>
            <p:grpSpPr>
              <a:xfrm>
                <a:off x="8592233" y="913669"/>
                <a:ext cx="362977" cy="222500"/>
                <a:chOff x="5582784" y="1377203"/>
                <a:chExt cx="219282" cy="134425"/>
              </a:xfrm>
            </p:grpSpPr>
            <p:sp>
              <p:nvSpPr>
                <p:cNvPr id="279" name="Google Shape;279;p22"/>
                <p:cNvSpPr/>
                <p:nvPr/>
              </p:nvSpPr>
              <p:spPr>
                <a:xfrm>
                  <a:off x="5582784" y="1377203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22"/>
                <p:cNvSpPr/>
                <p:nvPr/>
              </p:nvSpPr>
              <p:spPr>
                <a:xfrm>
                  <a:off x="5582784" y="1417030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22"/>
                <p:cNvSpPr/>
                <p:nvPr/>
              </p:nvSpPr>
              <p:spPr>
                <a:xfrm>
                  <a:off x="5582784" y="1456858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22"/>
                <p:cNvSpPr/>
                <p:nvPr/>
              </p:nvSpPr>
              <p:spPr>
                <a:xfrm>
                  <a:off x="5582784" y="1496618"/>
                  <a:ext cx="109607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7" h="15010" extrusionOk="0">
                      <a:moveTo>
                        <a:pt x="0" y="0"/>
                      </a:moveTo>
                      <a:lnTo>
                        <a:pt x="109608" y="0"/>
                      </a:lnTo>
                      <a:lnTo>
                        <a:pt x="109608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3" name="Google Shape;283;p22"/>
              <p:cNvSpPr/>
              <p:nvPr/>
            </p:nvSpPr>
            <p:spPr>
              <a:xfrm>
                <a:off x="8692800" y="4752450"/>
                <a:ext cx="90300" cy="90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</p:grpSp>
        <p:sp>
          <p:nvSpPr>
            <p:cNvPr id="284" name="Google Shape;284;p22"/>
            <p:cNvSpPr/>
            <p:nvPr/>
          </p:nvSpPr>
          <p:spPr>
            <a:xfrm>
              <a:off x="318925" y="451820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3"/>
          <p:cNvGrpSpPr/>
          <p:nvPr/>
        </p:nvGrpSpPr>
        <p:grpSpPr>
          <a:xfrm>
            <a:off x="1138757" y="-401038"/>
            <a:ext cx="8187749" cy="5243788"/>
            <a:chOff x="1138757" y="-401038"/>
            <a:chExt cx="8187749" cy="5243788"/>
          </a:xfrm>
        </p:grpSpPr>
        <p:sp>
          <p:nvSpPr>
            <p:cNvPr id="287" name="Google Shape;287;p23"/>
            <p:cNvSpPr/>
            <p:nvPr/>
          </p:nvSpPr>
          <p:spPr>
            <a:xfrm rot="5744346">
              <a:off x="8442884" y="1576"/>
              <a:ext cx="869579" cy="81479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1138757" y="-401038"/>
              <a:ext cx="818753" cy="859850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8622625" y="2261425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8692800" y="475245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4"/>
          <p:cNvGrpSpPr/>
          <p:nvPr/>
        </p:nvGrpSpPr>
        <p:grpSpPr>
          <a:xfrm>
            <a:off x="-220822" y="-69030"/>
            <a:ext cx="9246583" cy="3913375"/>
            <a:chOff x="-220822" y="-69030"/>
            <a:chExt cx="9246583" cy="3913375"/>
          </a:xfrm>
        </p:grpSpPr>
        <p:sp>
          <p:nvSpPr>
            <p:cNvPr id="293" name="Google Shape;293;p24"/>
            <p:cNvSpPr/>
            <p:nvPr/>
          </p:nvSpPr>
          <p:spPr>
            <a:xfrm rot="-9067584" flipH="1">
              <a:off x="-78263" y="90149"/>
              <a:ext cx="868886" cy="814145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24"/>
            <p:cNvGrpSpPr/>
            <p:nvPr/>
          </p:nvGrpSpPr>
          <p:grpSpPr>
            <a:xfrm>
              <a:off x="8662783" y="3621844"/>
              <a:ext cx="362977" cy="222500"/>
              <a:chOff x="5582784" y="1377203"/>
              <a:chExt cx="219282" cy="134425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99;p24"/>
            <p:cNvSpPr/>
            <p:nvPr/>
          </p:nvSpPr>
          <p:spPr>
            <a:xfrm>
              <a:off x="8622625" y="202330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517550" y="3280038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46300"/>
            <a:ext cx="77040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200"/>
              <a:buFont typeface="Public Sans"/>
              <a:buChar char="■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1D41"/>
              </a:buClr>
              <a:buSzPts val="1400"/>
              <a:buFont typeface="Public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-561592" y="-120972"/>
            <a:ext cx="9450602" cy="3855667"/>
            <a:chOff x="-561592" y="-120972"/>
            <a:chExt cx="9450602" cy="3855667"/>
          </a:xfrm>
        </p:grpSpPr>
        <p:sp>
          <p:nvSpPr>
            <p:cNvPr id="31" name="Google Shape;31;p4"/>
            <p:cNvSpPr/>
            <p:nvPr/>
          </p:nvSpPr>
          <p:spPr>
            <a:xfrm rot="-9194561">
              <a:off x="-411565" y="17579"/>
              <a:ext cx="820418" cy="861598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662363" y="194285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grpSp>
          <p:nvGrpSpPr>
            <p:cNvPr id="33" name="Google Shape;33;p4"/>
            <p:cNvGrpSpPr/>
            <p:nvPr/>
          </p:nvGrpSpPr>
          <p:grpSpPr>
            <a:xfrm>
              <a:off x="237708" y="3512194"/>
              <a:ext cx="362977" cy="222500"/>
              <a:chOff x="5582784" y="1377203"/>
              <a:chExt cx="219282" cy="134425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>
              <a:off x="8526033" y="423744"/>
              <a:ext cx="362977" cy="222500"/>
              <a:chOff x="5582784" y="1377203"/>
              <a:chExt cx="219282" cy="134425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038000" y="1430236"/>
            <a:ext cx="3413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692600" y="1429903"/>
            <a:ext cx="3413400" cy="28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561592" y="-120972"/>
            <a:ext cx="9450602" cy="1138702"/>
            <a:chOff x="-561592" y="-120972"/>
            <a:chExt cx="9450602" cy="1138702"/>
          </a:xfrm>
        </p:grpSpPr>
        <p:sp>
          <p:nvSpPr>
            <p:cNvPr id="48" name="Google Shape;48;p5"/>
            <p:cNvSpPr/>
            <p:nvPr/>
          </p:nvSpPr>
          <p:spPr>
            <a:xfrm rot="-9194561">
              <a:off x="-411565" y="17579"/>
              <a:ext cx="820418" cy="861598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49;p5"/>
            <p:cNvGrpSpPr/>
            <p:nvPr/>
          </p:nvGrpSpPr>
          <p:grpSpPr>
            <a:xfrm>
              <a:off x="8526033" y="423744"/>
              <a:ext cx="362977" cy="222500"/>
              <a:chOff x="5582784" y="1377203"/>
              <a:chExt cx="219282" cy="134425"/>
            </a:xfrm>
          </p:grpSpPr>
          <p:sp>
            <p:nvSpPr>
              <p:cNvPr id="50" name="Google Shape;50;p5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02825" y="195144"/>
            <a:ext cx="8941173" cy="4824075"/>
            <a:chOff x="202825" y="195144"/>
            <a:chExt cx="8941173" cy="4824075"/>
          </a:xfrm>
        </p:grpSpPr>
        <p:grpSp>
          <p:nvGrpSpPr>
            <p:cNvPr id="57" name="Google Shape;57;p6"/>
            <p:cNvGrpSpPr/>
            <p:nvPr/>
          </p:nvGrpSpPr>
          <p:grpSpPr>
            <a:xfrm>
              <a:off x="202825" y="195144"/>
              <a:ext cx="8941173" cy="4824075"/>
              <a:chOff x="202825" y="195144"/>
              <a:chExt cx="8941173" cy="4824075"/>
            </a:xfrm>
          </p:grpSpPr>
          <p:sp>
            <p:nvSpPr>
              <p:cNvPr id="58" name="Google Shape;58;p6"/>
              <p:cNvSpPr/>
              <p:nvPr/>
            </p:nvSpPr>
            <p:spPr>
              <a:xfrm>
                <a:off x="202825" y="4022150"/>
                <a:ext cx="90300" cy="90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exandria"/>
                  <a:ea typeface="Alexandria"/>
                  <a:cs typeface="Alexandria"/>
                  <a:sym typeface="Alexandria"/>
                </a:endParaRPr>
              </a:p>
            </p:txBody>
          </p:sp>
          <p:grpSp>
            <p:nvGrpSpPr>
              <p:cNvPr id="59" name="Google Shape;59;p6"/>
              <p:cNvGrpSpPr/>
              <p:nvPr/>
            </p:nvGrpSpPr>
            <p:grpSpPr>
              <a:xfrm>
                <a:off x="8781020" y="2379919"/>
                <a:ext cx="362977" cy="222500"/>
                <a:chOff x="5582784" y="1377203"/>
                <a:chExt cx="219282" cy="134425"/>
              </a:xfrm>
            </p:grpSpPr>
            <p:sp>
              <p:nvSpPr>
                <p:cNvPr id="60" name="Google Shape;60;p6"/>
                <p:cNvSpPr/>
                <p:nvPr/>
              </p:nvSpPr>
              <p:spPr>
                <a:xfrm>
                  <a:off x="5582784" y="1377203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6"/>
                <p:cNvSpPr/>
                <p:nvPr/>
              </p:nvSpPr>
              <p:spPr>
                <a:xfrm>
                  <a:off x="5582784" y="1417030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6"/>
                <p:cNvSpPr/>
                <p:nvPr/>
              </p:nvSpPr>
              <p:spPr>
                <a:xfrm>
                  <a:off x="5582784" y="1456858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6"/>
                <p:cNvSpPr/>
                <p:nvPr/>
              </p:nvSpPr>
              <p:spPr>
                <a:xfrm>
                  <a:off x="5582784" y="1496618"/>
                  <a:ext cx="109607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7" h="15010" extrusionOk="0">
                      <a:moveTo>
                        <a:pt x="0" y="0"/>
                      </a:moveTo>
                      <a:lnTo>
                        <a:pt x="109608" y="0"/>
                      </a:lnTo>
                      <a:lnTo>
                        <a:pt x="109608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" name="Google Shape;64;p6"/>
              <p:cNvGrpSpPr/>
              <p:nvPr/>
            </p:nvGrpSpPr>
            <p:grpSpPr>
              <a:xfrm>
                <a:off x="8247420" y="4796719"/>
                <a:ext cx="362977" cy="222500"/>
                <a:chOff x="5582784" y="1377203"/>
                <a:chExt cx="219282" cy="134425"/>
              </a:xfrm>
            </p:grpSpPr>
            <p:sp>
              <p:nvSpPr>
                <p:cNvPr id="65" name="Google Shape;65;p6"/>
                <p:cNvSpPr/>
                <p:nvPr/>
              </p:nvSpPr>
              <p:spPr>
                <a:xfrm>
                  <a:off x="5582784" y="1377203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6"/>
                <p:cNvSpPr/>
                <p:nvPr/>
              </p:nvSpPr>
              <p:spPr>
                <a:xfrm>
                  <a:off x="5582784" y="1417030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6"/>
                <p:cNvSpPr/>
                <p:nvPr/>
              </p:nvSpPr>
              <p:spPr>
                <a:xfrm>
                  <a:off x="5582784" y="1456858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68;p6"/>
                <p:cNvSpPr/>
                <p:nvPr/>
              </p:nvSpPr>
              <p:spPr>
                <a:xfrm>
                  <a:off x="5582784" y="1496618"/>
                  <a:ext cx="109607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7" h="15010" extrusionOk="0">
                      <a:moveTo>
                        <a:pt x="0" y="0"/>
                      </a:moveTo>
                      <a:lnTo>
                        <a:pt x="109608" y="0"/>
                      </a:lnTo>
                      <a:lnTo>
                        <a:pt x="109608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" name="Google Shape;69;p6"/>
              <p:cNvGrpSpPr/>
              <p:nvPr/>
            </p:nvGrpSpPr>
            <p:grpSpPr>
              <a:xfrm>
                <a:off x="202833" y="195144"/>
                <a:ext cx="362977" cy="222500"/>
                <a:chOff x="5582784" y="1377203"/>
                <a:chExt cx="219282" cy="134425"/>
              </a:xfrm>
            </p:grpSpPr>
            <p:sp>
              <p:nvSpPr>
                <p:cNvPr id="70" name="Google Shape;70;p6"/>
                <p:cNvSpPr/>
                <p:nvPr/>
              </p:nvSpPr>
              <p:spPr>
                <a:xfrm>
                  <a:off x="5582784" y="1377203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6"/>
                <p:cNvSpPr/>
                <p:nvPr/>
              </p:nvSpPr>
              <p:spPr>
                <a:xfrm>
                  <a:off x="5582784" y="1417030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6"/>
                <p:cNvSpPr/>
                <p:nvPr/>
              </p:nvSpPr>
              <p:spPr>
                <a:xfrm>
                  <a:off x="5582784" y="1456858"/>
                  <a:ext cx="219282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82" h="15010" extrusionOk="0">
                      <a:moveTo>
                        <a:pt x="0" y="0"/>
                      </a:moveTo>
                      <a:lnTo>
                        <a:pt x="219283" y="0"/>
                      </a:lnTo>
                      <a:lnTo>
                        <a:pt x="219283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6"/>
                <p:cNvSpPr/>
                <p:nvPr/>
              </p:nvSpPr>
              <p:spPr>
                <a:xfrm>
                  <a:off x="5582784" y="1496618"/>
                  <a:ext cx="109607" cy="1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7" h="15010" extrusionOk="0">
                      <a:moveTo>
                        <a:pt x="0" y="0"/>
                      </a:moveTo>
                      <a:lnTo>
                        <a:pt x="109608" y="0"/>
                      </a:lnTo>
                      <a:lnTo>
                        <a:pt x="109608" y="15010"/>
                      </a:lnTo>
                      <a:lnTo>
                        <a:pt x="0" y="1501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4" name="Google Shape;74;p6"/>
            <p:cNvSpPr/>
            <p:nvPr/>
          </p:nvSpPr>
          <p:spPr>
            <a:xfrm>
              <a:off x="6437950" y="209488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720000" y="1195550"/>
            <a:ext cx="7704000" cy="18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675133" y="-120972"/>
            <a:ext cx="2905321" cy="3522942"/>
            <a:chOff x="6675133" y="-120972"/>
            <a:chExt cx="2905321" cy="3522942"/>
          </a:xfrm>
        </p:grpSpPr>
        <p:sp>
          <p:nvSpPr>
            <p:cNvPr id="79" name="Google Shape;79;p7"/>
            <p:cNvSpPr/>
            <p:nvPr/>
          </p:nvSpPr>
          <p:spPr>
            <a:xfrm rot="9194561" flipH="1">
              <a:off x="8610010" y="17579"/>
              <a:ext cx="820418" cy="861598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606270" y="3179469"/>
              <a:ext cx="362977" cy="222500"/>
              <a:chOff x="5582784" y="1377203"/>
              <a:chExt cx="219282" cy="134425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5;p7"/>
            <p:cNvGrpSpPr/>
            <p:nvPr/>
          </p:nvGrpSpPr>
          <p:grpSpPr>
            <a:xfrm>
              <a:off x="6675133" y="222519"/>
              <a:ext cx="362977" cy="222500"/>
              <a:chOff x="5582784" y="1377203"/>
              <a:chExt cx="219282" cy="134425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2" name="Google Shape;92;p8"/>
          <p:cNvGrpSpPr/>
          <p:nvPr/>
        </p:nvGrpSpPr>
        <p:grpSpPr>
          <a:xfrm>
            <a:off x="-4" y="-401038"/>
            <a:ext cx="8783104" cy="5243788"/>
            <a:chOff x="-4" y="-401038"/>
            <a:chExt cx="8783104" cy="5243788"/>
          </a:xfrm>
        </p:grpSpPr>
        <p:sp>
          <p:nvSpPr>
            <p:cNvPr id="93" name="Google Shape;93;p8"/>
            <p:cNvSpPr/>
            <p:nvPr/>
          </p:nvSpPr>
          <p:spPr>
            <a:xfrm rot="10800000" flipH="1">
              <a:off x="-4" y="2592806"/>
              <a:ext cx="869568" cy="81478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4186757" y="-401038"/>
              <a:ext cx="818753" cy="859850"/>
            </a:xfrm>
            <a:custGeom>
              <a:avLst/>
              <a:gdLst/>
              <a:ahLst/>
              <a:cxnLst/>
              <a:rect l="l" t="t" r="r" b="b"/>
              <a:pathLst>
                <a:path w="820805" h="862005" extrusionOk="0">
                  <a:moveTo>
                    <a:pt x="820805" y="657384"/>
                  </a:moveTo>
                  <a:cubicBezTo>
                    <a:pt x="765243" y="800000"/>
                    <a:pt x="515315" y="943819"/>
                    <a:pt x="243455" y="806686"/>
                  </a:cubicBezTo>
                  <a:cubicBezTo>
                    <a:pt x="-145479" y="610447"/>
                    <a:pt x="-35626" y="19189"/>
                    <a:pt x="34167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8622625" y="103270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8692800" y="475245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17550" y="127606"/>
            <a:ext cx="8626439" cy="3928531"/>
            <a:chOff x="517550" y="127606"/>
            <a:chExt cx="8626439" cy="3928531"/>
          </a:xfrm>
        </p:grpSpPr>
        <p:sp>
          <p:nvSpPr>
            <p:cNvPr id="101" name="Google Shape;101;p9"/>
            <p:cNvSpPr/>
            <p:nvPr/>
          </p:nvSpPr>
          <p:spPr>
            <a:xfrm rot="10800000">
              <a:off x="8274421" y="127606"/>
              <a:ext cx="869568" cy="814784"/>
            </a:xfrm>
            <a:custGeom>
              <a:avLst/>
              <a:gdLst/>
              <a:ahLst/>
              <a:cxnLst/>
              <a:rect l="l" t="t" r="r" b="b"/>
              <a:pathLst>
                <a:path w="869568" h="814784" extrusionOk="0">
                  <a:moveTo>
                    <a:pt x="0" y="811834"/>
                  </a:moveTo>
                  <a:cubicBezTo>
                    <a:pt x="391207" y="856565"/>
                    <a:pt x="373289" y="377501"/>
                    <a:pt x="262766" y="398429"/>
                  </a:cubicBezTo>
                  <a:cubicBezTo>
                    <a:pt x="164413" y="417016"/>
                    <a:pt x="245249" y="919014"/>
                    <a:pt x="677175" y="737885"/>
                  </a:cubicBezTo>
                  <a:cubicBezTo>
                    <a:pt x="1033949" y="588249"/>
                    <a:pt x="849678" y="7087"/>
                    <a:pt x="489695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9"/>
            <p:cNvGrpSpPr/>
            <p:nvPr/>
          </p:nvGrpSpPr>
          <p:grpSpPr>
            <a:xfrm>
              <a:off x="8662783" y="3621844"/>
              <a:ext cx="362977" cy="222500"/>
              <a:chOff x="5582784" y="1377203"/>
              <a:chExt cx="219282" cy="134425"/>
            </a:xfrm>
          </p:grpSpPr>
          <p:sp>
            <p:nvSpPr>
              <p:cNvPr id="103" name="Google Shape;103;p9"/>
              <p:cNvSpPr/>
              <p:nvPr/>
            </p:nvSpPr>
            <p:spPr>
              <a:xfrm>
                <a:off x="5582784" y="1377203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5582784" y="1417030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5582784" y="1456858"/>
                <a:ext cx="219282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219282" h="15010" extrusionOk="0">
                    <a:moveTo>
                      <a:pt x="0" y="0"/>
                    </a:moveTo>
                    <a:lnTo>
                      <a:pt x="219283" y="0"/>
                    </a:lnTo>
                    <a:lnTo>
                      <a:pt x="219283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5582784" y="1496618"/>
                <a:ext cx="109607" cy="15010"/>
              </a:xfrm>
              <a:custGeom>
                <a:avLst/>
                <a:gdLst/>
                <a:ahLst/>
                <a:cxnLst/>
                <a:rect l="l" t="t" r="r" b="b"/>
                <a:pathLst>
                  <a:path w="109607" h="15010" extrusionOk="0">
                    <a:moveTo>
                      <a:pt x="0" y="0"/>
                    </a:moveTo>
                    <a:lnTo>
                      <a:pt x="109608" y="0"/>
                    </a:lnTo>
                    <a:lnTo>
                      <a:pt x="109608" y="15010"/>
                    </a:lnTo>
                    <a:lnTo>
                      <a:pt x="0" y="1501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9"/>
            <p:cNvSpPr/>
            <p:nvPr/>
          </p:nvSpPr>
          <p:spPr>
            <a:xfrm>
              <a:off x="8622625" y="2023300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517550" y="3965838"/>
              <a:ext cx="90300" cy="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720000" y="386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 ExtraBold"/>
              <a:buNone/>
              <a:defRPr sz="3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hand-drawn-neuroeducation-illustration_84406341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hand-drawn-neuroeducation-illustration_84406342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vector/hand-drawn-microlearning-illustration_86769091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hand-drawn-microlearning-illustration_84406336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hand-drawn-neuroeducation-illustration_86769494.htm/?utm_source=slidesgo_template&amp;utm_medium=referral-link&amp;utm_campaign=sg_resources&amp;utm_content=freepi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/>
          </p:nvPr>
        </p:nvSpPr>
        <p:spPr>
          <a:xfrm>
            <a:off x="715100" y="653613"/>
            <a:ext cx="5774400" cy="15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 INFORMASI</a:t>
            </a:r>
            <a:br>
              <a:rPr lang="en" dirty="0"/>
            </a:br>
            <a:r>
              <a:rPr lang="en" dirty="0"/>
              <a:t>COFFE-SHOP</a:t>
            </a:r>
            <a:endParaRPr dirty="0"/>
          </a:p>
        </p:txBody>
      </p:sp>
      <p:grpSp>
        <p:nvGrpSpPr>
          <p:cNvPr id="312" name="Google Shape;312;p28"/>
          <p:cNvGrpSpPr/>
          <p:nvPr/>
        </p:nvGrpSpPr>
        <p:grpSpPr>
          <a:xfrm>
            <a:off x="3398268" y="2253858"/>
            <a:ext cx="5030582" cy="2489240"/>
            <a:chOff x="3398268" y="2253858"/>
            <a:chExt cx="5030582" cy="2489240"/>
          </a:xfrm>
        </p:grpSpPr>
        <p:cxnSp>
          <p:nvCxnSpPr>
            <p:cNvPr id="313" name="Google Shape;313;p28"/>
            <p:cNvCxnSpPr/>
            <p:nvPr/>
          </p:nvCxnSpPr>
          <p:spPr>
            <a:xfrm>
              <a:off x="353405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314" name="Google Shape;314;p28"/>
            <p:cNvGrpSpPr/>
            <p:nvPr/>
          </p:nvGrpSpPr>
          <p:grpSpPr>
            <a:xfrm>
              <a:off x="3398268" y="2253858"/>
              <a:ext cx="4859294" cy="2489240"/>
              <a:chOff x="3398268" y="2253858"/>
              <a:chExt cx="4859294" cy="2489240"/>
            </a:xfrm>
          </p:grpSpPr>
          <p:grpSp>
            <p:nvGrpSpPr>
              <p:cNvPr id="315" name="Google Shape;315;p28"/>
              <p:cNvGrpSpPr/>
              <p:nvPr/>
            </p:nvGrpSpPr>
            <p:grpSpPr>
              <a:xfrm>
                <a:off x="5713616" y="2528692"/>
                <a:ext cx="2543946" cy="2214406"/>
                <a:chOff x="5713616" y="2528692"/>
                <a:chExt cx="2543946" cy="2214406"/>
              </a:xfrm>
            </p:grpSpPr>
            <p:grpSp>
              <p:nvGrpSpPr>
                <p:cNvPr id="316" name="Google Shape;316;p28"/>
                <p:cNvGrpSpPr/>
                <p:nvPr/>
              </p:nvGrpSpPr>
              <p:grpSpPr>
                <a:xfrm>
                  <a:off x="6236265" y="2528692"/>
                  <a:ext cx="608455" cy="501606"/>
                  <a:chOff x="1511408" y="4363269"/>
                  <a:chExt cx="425077" cy="350430"/>
                </a:xfrm>
              </p:grpSpPr>
              <p:sp>
                <p:nvSpPr>
                  <p:cNvPr id="317" name="Google Shape;317;p28"/>
                  <p:cNvSpPr/>
                  <p:nvPr/>
                </p:nvSpPr>
                <p:spPr>
                  <a:xfrm>
                    <a:off x="1511408" y="4363269"/>
                    <a:ext cx="425077" cy="24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077" h="241650" extrusionOk="0">
                        <a:moveTo>
                          <a:pt x="391973" y="0"/>
                        </a:moveTo>
                        <a:cubicBezTo>
                          <a:pt x="410256" y="0"/>
                          <a:pt x="425078" y="14821"/>
                          <a:pt x="425078" y="33105"/>
                        </a:cubicBezTo>
                        <a:lnTo>
                          <a:pt x="425078" y="208546"/>
                        </a:lnTo>
                        <a:cubicBezTo>
                          <a:pt x="425078" y="226829"/>
                          <a:pt x="410256" y="241650"/>
                          <a:pt x="391973" y="241650"/>
                        </a:cubicBezTo>
                        <a:lnTo>
                          <a:pt x="33105" y="241650"/>
                        </a:lnTo>
                        <a:cubicBezTo>
                          <a:pt x="14821" y="241650"/>
                          <a:pt x="0" y="226829"/>
                          <a:pt x="0" y="208546"/>
                        </a:cubicBezTo>
                        <a:lnTo>
                          <a:pt x="0" y="33105"/>
                        </a:lnTo>
                        <a:cubicBezTo>
                          <a:pt x="0" y="14821"/>
                          <a:pt x="14821" y="0"/>
                          <a:pt x="3310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" name="Google Shape;318;p28"/>
                  <p:cNvSpPr/>
                  <p:nvPr/>
                </p:nvSpPr>
                <p:spPr>
                  <a:xfrm>
                    <a:off x="1771607" y="4579414"/>
                    <a:ext cx="130421" cy="134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421" h="134285" extrusionOk="0">
                        <a:moveTo>
                          <a:pt x="0" y="0"/>
                        </a:moveTo>
                        <a:lnTo>
                          <a:pt x="130422" y="134286"/>
                        </a:lnTo>
                        <a:lnTo>
                          <a:pt x="96351" y="0"/>
                        </a:lnTo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319;p28"/>
                  <p:cNvSpPr/>
                  <p:nvPr/>
                </p:nvSpPr>
                <p:spPr>
                  <a:xfrm>
                    <a:off x="1573753" y="4444613"/>
                    <a:ext cx="300323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323" h="6440" extrusionOk="0">
                        <a:moveTo>
                          <a:pt x="0" y="0"/>
                        </a:moveTo>
                        <a:lnTo>
                          <a:pt x="30032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" name="Google Shape;320;p28"/>
                  <p:cNvSpPr/>
                  <p:nvPr/>
                </p:nvSpPr>
                <p:spPr>
                  <a:xfrm>
                    <a:off x="1573753" y="4484094"/>
                    <a:ext cx="300323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323" h="6440" extrusionOk="0">
                        <a:moveTo>
                          <a:pt x="0" y="0"/>
                        </a:moveTo>
                        <a:lnTo>
                          <a:pt x="30032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" name="Google Shape;321;p28"/>
                  <p:cNvSpPr/>
                  <p:nvPr/>
                </p:nvSpPr>
                <p:spPr>
                  <a:xfrm>
                    <a:off x="1573753" y="4523574"/>
                    <a:ext cx="114384" cy="6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84" h="6440" extrusionOk="0">
                        <a:moveTo>
                          <a:pt x="0" y="0"/>
                        </a:moveTo>
                        <a:lnTo>
                          <a:pt x="114384" y="0"/>
                        </a:lnTo>
                      </a:path>
                    </a:pathLst>
                  </a:custGeom>
                  <a:noFill/>
                  <a:ln w="1287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2" name="Google Shape;322;p28"/>
                <p:cNvGrpSpPr/>
                <p:nvPr/>
              </p:nvGrpSpPr>
              <p:grpSpPr>
                <a:xfrm>
                  <a:off x="5713616" y="2754866"/>
                  <a:ext cx="2543946" cy="1988233"/>
                  <a:chOff x="9291263" y="4252708"/>
                  <a:chExt cx="1777243" cy="1389013"/>
                </a:xfrm>
              </p:grpSpPr>
              <p:sp>
                <p:nvSpPr>
                  <p:cNvPr id="323" name="Google Shape;323;p28"/>
                  <p:cNvSpPr/>
                  <p:nvPr/>
                </p:nvSpPr>
                <p:spPr>
                  <a:xfrm>
                    <a:off x="10336922" y="4302268"/>
                    <a:ext cx="442724" cy="4732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724" h="473245" extrusionOk="0">
                        <a:moveTo>
                          <a:pt x="220654" y="1103"/>
                        </a:moveTo>
                        <a:cubicBezTo>
                          <a:pt x="220654" y="1103"/>
                          <a:pt x="308632" y="-20923"/>
                          <a:pt x="358160" y="131847"/>
                        </a:cubicBezTo>
                        <a:cubicBezTo>
                          <a:pt x="376258" y="187816"/>
                          <a:pt x="442725" y="421995"/>
                          <a:pt x="442725" y="421995"/>
                        </a:cubicBezTo>
                        <a:cubicBezTo>
                          <a:pt x="442725" y="421995"/>
                          <a:pt x="271406" y="511970"/>
                          <a:pt x="0" y="453489"/>
                        </a:cubicBezTo>
                        <a:cubicBezTo>
                          <a:pt x="0" y="453489"/>
                          <a:pt x="25505" y="371758"/>
                          <a:pt x="17712" y="274312"/>
                        </a:cubicBezTo>
                      </a:path>
                    </a:pathLst>
                  </a:custGeom>
                  <a:solidFill>
                    <a:srgbClr val="43221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28"/>
                  <p:cNvSpPr/>
                  <p:nvPr/>
                </p:nvSpPr>
                <p:spPr>
                  <a:xfrm>
                    <a:off x="9643788" y="5170336"/>
                    <a:ext cx="643219" cy="3734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219" h="373488" extrusionOk="0">
                        <a:moveTo>
                          <a:pt x="422566" y="0"/>
                        </a:moveTo>
                        <a:lnTo>
                          <a:pt x="400732" y="110842"/>
                        </a:lnTo>
                        <a:lnTo>
                          <a:pt x="0" y="286863"/>
                        </a:lnTo>
                        <a:lnTo>
                          <a:pt x="26406" y="373489"/>
                        </a:lnTo>
                        <a:cubicBezTo>
                          <a:pt x="26406" y="373489"/>
                          <a:pt x="463335" y="318808"/>
                          <a:pt x="560330" y="260843"/>
                        </a:cubicBezTo>
                        <a:cubicBezTo>
                          <a:pt x="598716" y="237850"/>
                          <a:pt x="643220" y="15779"/>
                          <a:pt x="643220" y="15779"/>
                        </a:cubicBezTo>
                        <a:lnTo>
                          <a:pt x="422566" y="64"/>
                        </a:ln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5" name="Google Shape;325;p28"/>
                  <p:cNvSpPr/>
                  <p:nvPr/>
                </p:nvSpPr>
                <p:spPr>
                  <a:xfrm>
                    <a:off x="10051862" y="4791248"/>
                    <a:ext cx="1016644" cy="752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644" h="752448" extrusionOk="0">
                        <a:moveTo>
                          <a:pt x="737316" y="485036"/>
                        </a:moveTo>
                        <a:cubicBezTo>
                          <a:pt x="747622" y="597489"/>
                          <a:pt x="753290" y="669108"/>
                          <a:pt x="761597" y="752449"/>
                        </a:cubicBezTo>
                        <a:lnTo>
                          <a:pt x="191543" y="752449"/>
                        </a:lnTo>
                        <a:cubicBezTo>
                          <a:pt x="181367" y="639867"/>
                          <a:pt x="169387" y="419020"/>
                          <a:pt x="166553" y="392099"/>
                        </a:cubicBezTo>
                        <a:lnTo>
                          <a:pt x="0" y="379089"/>
                        </a:lnTo>
                        <a:cubicBezTo>
                          <a:pt x="0" y="379089"/>
                          <a:pt x="47531" y="179560"/>
                          <a:pt x="62152" y="114832"/>
                        </a:cubicBezTo>
                        <a:cubicBezTo>
                          <a:pt x="83985" y="18224"/>
                          <a:pt x="183621" y="6244"/>
                          <a:pt x="215953" y="5665"/>
                        </a:cubicBezTo>
                        <a:lnTo>
                          <a:pt x="640322" y="11590"/>
                        </a:lnTo>
                        <a:cubicBezTo>
                          <a:pt x="640322" y="11590"/>
                          <a:pt x="746849" y="-21000"/>
                          <a:pt x="811319" y="23118"/>
                        </a:cubicBezTo>
                        <a:cubicBezTo>
                          <a:pt x="897172" y="81856"/>
                          <a:pt x="1016645" y="444847"/>
                          <a:pt x="1016645" y="444847"/>
                        </a:cubicBezTo>
                        <a:cubicBezTo>
                          <a:pt x="923836" y="495470"/>
                          <a:pt x="737316" y="485036"/>
                          <a:pt x="737316" y="48503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28"/>
                  <p:cNvSpPr/>
                  <p:nvPr/>
                </p:nvSpPr>
                <p:spPr>
                  <a:xfrm>
                    <a:off x="10216680" y="5007648"/>
                    <a:ext cx="9399" cy="159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9" h="159275" extrusionOk="0">
                        <a:moveTo>
                          <a:pt x="9400" y="0"/>
                        </a:moveTo>
                        <a:cubicBezTo>
                          <a:pt x="9400" y="0"/>
                          <a:pt x="-2902" y="109812"/>
                          <a:pt x="641" y="15927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7" name="Google Shape;327;p28"/>
                  <p:cNvSpPr/>
                  <p:nvPr/>
                </p:nvSpPr>
                <p:spPr>
                  <a:xfrm>
                    <a:off x="10714929" y="4818166"/>
                    <a:ext cx="83137" cy="20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137" h="208416" extrusionOk="0">
                        <a:moveTo>
                          <a:pt x="3984" y="208417"/>
                        </a:moveTo>
                        <a:cubicBezTo>
                          <a:pt x="3984" y="208417"/>
                          <a:pt x="-26867" y="36969"/>
                          <a:pt x="8313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8" name="Google Shape;328;p28"/>
                  <p:cNvSpPr/>
                  <p:nvPr/>
                </p:nvSpPr>
                <p:spPr>
                  <a:xfrm>
                    <a:off x="10718912" y="5049383"/>
                    <a:ext cx="102984" cy="3372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984" h="337292" extrusionOk="0">
                        <a:moveTo>
                          <a:pt x="64921" y="227094"/>
                        </a:moveTo>
                        <a:lnTo>
                          <a:pt x="45020" y="227094"/>
                        </a:lnTo>
                        <a:lnTo>
                          <a:pt x="0" y="0"/>
                        </a:lnTo>
                        <a:lnTo>
                          <a:pt x="19064" y="307666"/>
                        </a:lnTo>
                        <a:lnTo>
                          <a:pt x="102985" y="337293"/>
                        </a:lnTo>
                        <a:lnTo>
                          <a:pt x="99249" y="270053"/>
                        </a:lnTo>
                        <a:lnTo>
                          <a:pt x="64921" y="22709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" name="Google Shape;329;p28"/>
                  <p:cNvSpPr/>
                  <p:nvPr/>
                </p:nvSpPr>
                <p:spPr>
                  <a:xfrm>
                    <a:off x="10266282" y="4574906"/>
                    <a:ext cx="425966" cy="371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966" h="371989" extrusionOk="0">
                        <a:moveTo>
                          <a:pt x="101297" y="47982"/>
                        </a:moveTo>
                        <a:cubicBezTo>
                          <a:pt x="101297" y="47982"/>
                          <a:pt x="115724" y="186712"/>
                          <a:pt x="105742" y="199465"/>
                        </a:cubicBezTo>
                        <a:cubicBezTo>
                          <a:pt x="90864" y="218464"/>
                          <a:pt x="1533" y="221942"/>
                          <a:pt x="1533" y="221942"/>
                        </a:cubicBezTo>
                        <a:cubicBezTo>
                          <a:pt x="1533" y="221942"/>
                          <a:pt x="-25453" y="368981"/>
                          <a:pt x="147025" y="371943"/>
                        </a:cubicBezTo>
                        <a:cubicBezTo>
                          <a:pt x="319504" y="374970"/>
                          <a:pt x="425967" y="227932"/>
                          <a:pt x="425967" y="227932"/>
                        </a:cubicBezTo>
                        <a:cubicBezTo>
                          <a:pt x="425967" y="227932"/>
                          <a:pt x="344171" y="224196"/>
                          <a:pt x="324721" y="209963"/>
                        </a:cubicBezTo>
                        <a:cubicBezTo>
                          <a:pt x="296125" y="189095"/>
                          <a:pt x="245244" y="0"/>
                          <a:pt x="245244" y="0"/>
                        </a:cubicBezTo>
                        <a:lnTo>
                          <a:pt x="101297" y="47982"/>
                        </a:ln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28"/>
                  <p:cNvSpPr/>
                  <p:nvPr/>
                </p:nvSpPr>
                <p:spPr>
                  <a:xfrm>
                    <a:off x="10367514" y="4602471"/>
                    <a:ext cx="141370" cy="87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370" h="87591" extrusionOk="0">
                        <a:moveTo>
                          <a:pt x="141371" y="14427"/>
                        </a:moveTo>
                        <a:cubicBezTo>
                          <a:pt x="141371" y="14427"/>
                          <a:pt x="89074" y="74324"/>
                          <a:pt x="5732" y="87592"/>
                        </a:cubicBezTo>
                        <a:cubicBezTo>
                          <a:pt x="3349" y="52748"/>
                          <a:pt x="0" y="20416"/>
                          <a:pt x="0" y="20416"/>
                        </a:cubicBezTo>
                        <a:lnTo>
                          <a:pt x="61185" y="0"/>
                        </a:lnTo>
                        <a:lnTo>
                          <a:pt x="141371" y="1442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1" name="Google Shape;331;p28"/>
                  <p:cNvSpPr/>
                  <p:nvPr/>
                </p:nvSpPr>
                <p:spPr>
                  <a:xfrm>
                    <a:off x="10250862" y="4260188"/>
                    <a:ext cx="375383" cy="404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383" h="404085" extrusionOk="0">
                        <a:moveTo>
                          <a:pt x="166438" y="9306"/>
                        </a:moveTo>
                        <a:cubicBezTo>
                          <a:pt x="137843" y="21157"/>
                          <a:pt x="112724" y="36550"/>
                          <a:pt x="74468" y="92261"/>
                        </a:cubicBezTo>
                        <a:cubicBezTo>
                          <a:pt x="41749" y="139985"/>
                          <a:pt x="-12159" y="253984"/>
                          <a:pt x="2462" y="342219"/>
                        </a:cubicBezTo>
                        <a:cubicBezTo>
                          <a:pt x="15407" y="420472"/>
                          <a:pt x="158710" y="417445"/>
                          <a:pt x="233420" y="372232"/>
                        </a:cubicBezTo>
                        <a:cubicBezTo>
                          <a:pt x="312704" y="324250"/>
                          <a:pt x="376402" y="272275"/>
                          <a:pt x="375371" y="155249"/>
                        </a:cubicBezTo>
                        <a:cubicBezTo>
                          <a:pt x="374340" y="38289"/>
                          <a:pt x="249071" y="-25022"/>
                          <a:pt x="166438" y="9306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28"/>
                  <p:cNvSpPr/>
                  <p:nvPr/>
                </p:nvSpPr>
                <p:spPr>
                  <a:xfrm>
                    <a:off x="10312899" y="4252708"/>
                    <a:ext cx="331942" cy="334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942" h="334821" extrusionOk="0">
                        <a:moveTo>
                          <a:pt x="0" y="101157"/>
                        </a:moveTo>
                        <a:cubicBezTo>
                          <a:pt x="0" y="101157"/>
                          <a:pt x="84758" y="130398"/>
                          <a:pt x="149228" y="87632"/>
                        </a:cubicBezTo>
                        <a:cubicBezTo>
                          <a:pt x="149228" y="87632"/>
                          <a:pt x="108008" y="256375"/>
                          <a:pt x="238945" y="334821"/>
                        </a:cubicBezTo>
                        <a:cubicBezTo>
                          <a:pt x="238945" y="334821"/>
                          <a:pt x="419925" y="200600"/>
                          <a:pt x="276945" y="50663"/>
                        </a:cubicBezTo>
                        <a:cubicBezTo>
                          <a:pt x="228382" y="-282"/>
                          <a:pt x="91005" y="-50325"/>
                          <a:pt x="0" y="101157"/>
                        </a:cubicBezTo>
                        <a:close/>
                      </a:path>
                    </a:pathLst>
                  </a:custGeom>
                  <a:solidFill>
                    <a:srgbClr val="43221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28"/>
                  <p:cNvSpPr/>
                  <p:nvPr/>
                </p:nvSpPr>
                <p:spPr>
                  <a:xfrm>
                    <a:off x="10489254" y="4513066"/>
                    <a:ext cx="98557" cy="99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57" h="99406" extrusionOk="0">
                        <a:moveTo>
                          <a:pt x="3851" y="50440"/>
                        </a:moveTo>
                        <a:cubicBezTo>
                          <a:pt x="15895" y="25064"/>
                          <a:pt x="45779" y="-6495"/>
                          <a:pt x="70575" y="1170"/>
                        </a:cubicBezTo>
                        <a:cubicBezTo>
                          <a:pt x="115467" y="15081"/>
                          <a:pt x="103487" y="66091"/>
                          <a:pt x="54990" y="92175"/>
                        </a:cubicBezTo>
                        <a:cubicBezTo>
                          <a:pt x="12031" y="115232"/>
                          <a:pt x="-9287" y="78199"/>
                          <a:pt x="3851" y="50440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34" name="Google Shape;334;p28"/>
                  <p:cNvGrpSpPr/>
                  <p:nvPr/>
                </p:nvGrpSpPr>
                <p:grpSpPr>
                  <a:xfrm>
                    <a:off x="9291263" y="5149147"/>
                    <a:ext cx="850252" cy="394677"/>
                    <a:chOff x="9291263" y="5149147"/>
                    <a:chExt cx="850252" cy="394677"/>
                  </a:xfrm>
                </p:grpSpPr>
                <p:sp>
                  <p:nvSpPr>
                    <p:cNvPr id="335" name="Google Shape;335;p28"/>
                    <p:cNvSpPr/>
                    <p:nvPr/>
                  </p:nvSpPr>
                  <p:spPr>
                    <a:xfrm>
                      <a:off x="9807894" y="5517483"/>
                      <a:ext cx="333621" cy="26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3621" h="26341" extrusionOk="0">
                          <a:moveTo>
                            <a:pt x="0" y="0"/>
                          </a:moveTo>
                          <a:lnTo>
                            <a:pt x="333622" y="0"/>
                          </a:lnTo>
                          <a:lnTo>
                            <a:pt x="333622" y="26342"/>
                          </a:lnTo>
                          <a:lnTo>
                            <a:pt x="0" y="2634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6" name="Google Shape;336;p28"/>
                    <p:cNvSpPr/>
                    <p:nvPr/>
                  </p:nvSpPr>
                  <p:spPr>
                    <a:xfrm>
                      <a:off x="9317412" y="5149147"/>
                      <a:ext cx="612852" cy="39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852" h="394484" extrusionOk="0">
                          <a:moveTo>
                            <a:pt x="612852" y="394420"/>
                          </a:moveTo>
                          <a:lnTo>
                            <a:pt x="77126" y="394420"/>
                          </a:lnTo>
                          <a:cubicBezTo>
                            <a:pt x="77126" y="394420"/>
                            <a:pt x="741" y="39738"/>
                            <a:pt x="741" y="39738"/>
                          </a:cubicBezTo>
                          <a:cubicBezTo>
                            <a:pt x="-3639" y="19257"/>
                            <a:pt x="11948" y="0"/>
                            <a:pt x="32880" y="0"/>
                          </a:cubicBezTo>
                          <a:lnTo>
                            <a:pt x="493509" y="0"/>
                          </a:lnTo>
                          <a:cubicBezTo>
                            <a:pt x="513604" y="0"/>
                            <a:pt x="530929" y="13976"/>
                            <a:pt x="535115" y="33620"/>
                          </a:cubicBezTo>
                          <a:lnTo>
                            <a:pt x="612788" y="394485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37" name="Google Shape;337;p28"/>
                    <p:cNvSpPr/>
                    <p:nvPr/>
                  </p:nvSpPr>
                  <p:spPr>
                    <a:xfrm>
                      <a:off x="9291263" y="5149340"/>
                      <a:ext cx="612853" cy="39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853" h="394484" extrusionOk="0">
                          <a:moveTo>
                            <a:pt x="612853" y="394420"/>
                          </a:moveTo>
                          <a:lnTo>
                            <a:pt x="77126" y="394420"/>
                          </a:lnTo>
                          <a:cubicBezTo>
                            <a:pt x="77126" y="394420"/>
                            <a:pt x="741" y="39739"/>
                            <a:pt x="741" y="39739"/>
                          </a:cubicBezTo>
                          <a:cubicBezTo>
                            <a:pt x="-3638" y="19257"/>
                            <a:pt x="11947" y="0"/>
                            <a:pt x="32879" y="0"/>
                          </a:cubicBezTo>
                          <a:lnTo>
                            <a:pt x="493509" y="0"/>
                          </a:lnTo>
                          <a:cubicBezTo>
                            <a:pt x="513604" y="0"/>
                            <a:pt x="530929" y="13976"/>
                            <a:pt x="535115" y="33620"/>
                          </a:cubicBezTo>
                          <a:lnTo>
                            <a:pt x="612789" y="39448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38" name="Google Shape;338;p28"/>
                  <p:cNvSpPr/>
                  <p:nvPr/>
                </p:nvSpPr>
                <p:spPr>
                  <a:xfrm>
                    <a:off x="9965430" y="5093899"/>
                    <a:ext cx="503730" cy="547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30" h="547822" extrusionOk="0">
                        <a:moveTo>
                          <a:pt x="502171" y="486702"/>
                        </a:moveTo>
                        <a:lnTo>
                          <a:pt x="148519" y="547823"/>
                        </a:lnTo>
                        <a:cubicBezTo>
                          <a:pt x="150129" y="501128"/>
                          <a:pt x="150773" y="455272"/>
                          <a:pt x="149292" y="411669"/>
                        </a:cubicBezTo>
                        <a:cubicBezTo>
                          <a:pt x="137248" y="41722"/>
                          <a:pt x="0" y="61302"/>
                          <a:pt x="0" y="61302"/>
                        </a:cubicBezTo>
                        <a:lnTo>
                          <a:pt x="353651" y="181"/>
                        </a:lnTo>
                        <a:cubicBezTo>
                          <a:pt x="353651" y="181"/>
                          <a:pt x="490900" y="-19463"/>
                          <a:pt x="502944" y="350548"/>
                        </a:cubicBezTo>
                        <a:cubicBezTo>
                          <a:pt x="504361" y="394151"/>
                          <a:pt x="503717" y="440007"/>
                          <a:pt x="502171" y="48670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28"/>
                  <p:cNvSpPr/>
                  <p:nvPr/>
                </p:nvSpPr>
                <p:spPr>
                  <a:xfrm>
                    <a:off x="9922504" y="5094144"/>
                    <a:ext cx="396576" cy="145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576" h="145557" extrusionOk="0">
                        <a:moveTo>
                          <a:pt x="42926" y="61121"/>
                        </a:moveTo>
                        <a:cubicBezTo>
                          <a:pt x="42926" y="61121"/>
                          <a:pt x="-12335" y="62989"/>
                          <a:pt x="2543" y="145557"/>
                        </a:cubicBezTo>
                        <a:lnTo>
                          <a:pt x="356195" y="84436"/>
                        </a:lnTo>
                        <a:cubicBezTo>
                          <a:pt x="341317" y="1804"/>
                          <a:pt x="396577" y="0"/>
                          <a:pt x="396577" y="0"/>
                        </a:cubicBezTo>
                        <a:lnTo>
                          <a:pt x="42926" y="6112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28"/>
                  <p:cNvSpPr/>
                  <p:nvPr/>
                </p:nvSpPr>
                <p:spPr>
                  <a:xfrm>
                    <a:off x="10236586" y="5171182"/>
                    <a:ext cx="780778" cy="416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0778" h="416392" extrusionOk="0">
                        <a:moveTo>
                          <a:pt x="773311" y="87004"/>
                        </a:moveTo>
                        <a:cubicBezTo>
                          <a:pt x="678699" y="106004"/>
                          <a:pt x="547247" y="105295"/>
                          <a:pt x="547247" y="105295"/>
                        </a:cubicBezTo>
                        <a:lnTo>
                          <a:pt x="555298" y="162037"/>
                        </a:lnTo>
                        <a:lnTo>
                          <a:pt x="555427" y="164356"/>
                        </a:lnTo>
                        <a:cubicBezTo>
                          <a:pt x="479750" y="117661"/>
                          <a:pt x="343338" y="21181"/>
                          <a:pt x="304244" y="10748"/>
                        </a:cubicBezTo>
                        <a:cubicBezTo>
                          <a:pt x="233913" y="-8059"/>
                          <a:pt x="133892" y="3534"/>
                          <a:pt x="133892" y="3534"/>
                        </a:cubicBezTo>
                        <a:cubicBezTo>
                          <a:pt x="133892" y="3534"/>
                          <a:pt x="133892" y="3534"/>
                          <a:pt x="133892" y="3534"/>
                        </a:cubicBezTo>
                        <a:cubicBezTo>
                          <a:pt x="130607" y="3792"/>
                          <a:pt x="90610" y="6690"/>
                          <a:pt x="71160" y="16480"/>
                        </a:cubicBezTo>
                        <a:cubicBezTo>
                          <a:pt x="52289" y="25948"/>
                          <a:pt x="7012" y="61049"/>
                          <a:pt x="313" y="74316"/>
                        </a:cubicBezTo>
                        <a:cubicBezTo>
                          <a:pt x="-1297" y="77536"/>
                          <a:pt x="2890" y="96214"/>
                          <a:pt x="22405" y="94733"/>
                        </a:cubicBezTo>
                        <a:cubicBezTo>
                          <a:pt x="17124" y="99370"/>
                          <a:pt x="13710" y="102784"/>
                          <a:pt x="12036" y="104329"/>
                        </a:cubicBezTo>
                        <a:cubicBezTo>
                          <a:pt x="7591" y="108516"/>
                          <a:pt x="13968" y="126227"/>
                          <a:pt x="28974" y="127258"/>
                        </a:cubicBezTo>
                        <a:cubicBezTo>
                          <a:pt x="34964" y="127644"/>
                          <a:pt x="40954" y="124939"/>
                          <a:pt x="46299" y="122749"/>
                        </a:cubicBezTo>
                        <a:cubicBezTo>
                          <a:pt x="40825" y="127129"/>
                          <a:pt x="37605" y="129898"/>
                          <a:pt x="35866" y="131637"/>
                        </a:cubicBezTo>
                        <a:cubicBezTo>
                          <a:pt x="28395" y="139173"/>
                          <a:pt x="39086" y="159654"/>
                          <a:pt x="59632" y="157078"/>
                        </a:cubicBezTo>
                        <a:cubicBezTo>
                          <a:pt x="82238" y="154244"/>
                          <a:pt x="139881" y="118821"/>
                          <a:pt x="139881" y="118821"/>
                        </a:cubicBezTo>
                        <a:lnTo>
                          <a:pt x="153793" y="115922"/>
                        </a:lnTo>
                        <a:cubicBezTo>
                          <a:pt x="149864" y="119400"/>
                          <a:pt x="145871" y="120302"/>
                          <a:pt x="143488" y="123716"/>
                        </a:cubicBezTo>
                        <a:cubicBezTo>
                          <a:pt x="133376" y="138593"/>
                          <a:pt x="117210" y="177365"/>
                          <a:pt x="116308" y="184837"/>
                        </a:cubicBezTo>
                        <a:cubicBezTo>
                          <a:pt x="115407" y="192307"/>
                          <a:pt x="131766" y="203643"/>
                          <a:pt x="147159" y="193982"/>
                        </a:cubicBezTo>
                        <a:cubicBezTo>
                          <a:pt x="164420" y="183162"/>
                          <a:pt x="176785" y="156562"/>
                          <a:pt x="176785" y="156562"/>
                        </a:cubicBezTo>
                        <a:lnTo>
                          <a:pt x="207185" y="138078"/>
                        </a:lnTo>
                        <a:cubicBezTo>
                          <a:pt x="248275" y="148383"/>
                          <a:pt x="268177" y="138271"/>
                          <a:pt x="286146" y="142586"/>
                        </a:cubicBezTo>
                        <a:cubicBezTo>
                          <a:pt x="359633" y="218456"/>
                          <a:pt x="509376" y="442266"/>
                          <a:pt x="675479" y="413928"/>
                        </a:cubicBezTo>
                        <a:cubicBezTo>
                          <a:pt x="814145" y="390226"/>
                          <a:pt x="777562" y="124746"/>
                          <a:pt x="773246" y="86875"/>
                        </a:cubicBezTo>
                        <a:close/>
                      </a:path>
                    </a:pathLst>
                  </a:custGeom>
                  <a:solidFill>
                    <a:srgbClr val="F5A67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28"/>
                  <p:cNvSpPr/>
                  <p:nvPr/>
                </p:nvSpPr>
                <p:spPr>
                  <a:xfrm>
                    <a:off x="10794654" y="5336568"/>
                    <a:ext cx="98604" cy="62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604" h="62602" extrusionOk="0">
                        <a:moveTo>
                          <a:pt x="0" y="0"/>
                        </a:moveTo>
                        <a:cubicBezTo>
                          <a:pt x="0" y="0"/>
                          <a:pt x="63246" y="39030"/>
                          <a:pt x="98605" y="6260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28"/>
                  <p:cNvSpPr/>
                  <p:nvPr/>
                </p:nvSpPr>
                <p:spPr>
                  <a:xfrm>
                    <a:off x="10288231" y="5247108"/>
                    <a:ext cx="107042" cy="43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42" h="43087" extrusionOk="0">
                        <a:moveTo>
                          <a:pt x="0" y="43087"/>
                        </a:moveTo>
                        <a:cubicBezTo>
                          <a:pt x="0" y="43087"/>
                          <a:pt x="49013" y="11722"/>
                          <a:pt x="58995" y="7085"/>
                        </a:cubicBezTo>
                        <a:cubicBezTo>
                          <a:pt x="74324" y="0"/>
                          <a:pt x="107042" y="0"/>
                          <a:pt x="107042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28"/>
                  <p:cNvSpPr/>
                  <p:nvPr/>
                </p:nvSpPr>
                <p:spPr>
                  <a:xfrm>
                    <a:off x="10264594" y="5208787"/>
                    <a:ext cx="123079" cy="51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079" h="51653" extrusionOk="0">
                        <a:moveTo>
                          <a:pt x="0" y="51653"/>
                        </a:moveTo>
                        <a:cubicBezTo>
                          <a:pt x="0" y="51653"/>
                          <a:pt x="47467" y="17583"/>
                          <a:pt x="63697" y="9532"/>
                        </a:cubicBezTo>
                        <a:cubicBezTo>
                          <a:pt x="75741" y="3542"/>
                          <a:pt x="123079" y="0"/>
                          <a:pt x="123079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4" name="Google Shape;344;p28"/>
              <p:cNvGrpSpPr/>
              <p:nvPr/>
            </p:nvGrpSpPr>
            <p:grpSpPr>
              <a:xfrm>
                <a:off x="3398268" y="2253858"/>
                <a:ext cx="2458397" cy="2479372"/>
                <a:chOff x="3398268" y="2253858"/>
                <a:chExt cx="2458397" cy="2479372"/>
              </a:xfrm>
            </p:grpSpPr>
            <p:grpSp>
              <p:nvGrpSpPr>
                <p:cNvPr id="345" name="Google Shape;345;p28"/>
                <p:cNvGrpSpPr/>
                <p:nvPr/>
              </p:nvGrpSpPr>
              <p:grpSpPr>
                <a:xfrm>
                  <a:off x="3398268" y="2659608"/>
                  <a:ext cx="2395698" cy="2073623"/>
                  <a:chOff x="3398268" y="2659608"/>
                  <a:chExt cx="2395698" cy="2073623"/>
                </a:xfrm>
              </p:grpSpPr>
              <p:sp>
                <p:nvSpPr>
                  <p:cNvPr id="346" name="Google Shape;346;p28"/>
                  <p:cNvSpPr/>
                  <p:nvPr/>
                </p:nvSpPr>
                <p:spPr>
                  <a:xfrm>
                    <a:off x="4506845" y="3068163"/>
                    <a:ext cx="258962" cy="358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15" h="250690" extrusionOk="0">
                        <a:moveTo>
                          <a:pt x="33684" y="248374"/>
                        </a:moveTo>
                        <a:cubicBezTo>
                          <a:pt x="78124" y="256102"/>
                          <a:pt x="180079" y="243028"/>
                          <a:pt x="180916" y="230727"/>
                        </a:cubicBezTo>
                        <a:cubicBezTo>
                          <a:pt x="171835" y="141267"/>
                          <a:pt x="175119" y="41696"/>
                          <a:pt x="171835" y="16578"/>
                        </a:cubicBezTo>
                        <a:cubicBezTo>
                          <a:pt x="165974" y="-27733"/>
                          <a:pt x="39352" y="30811"/>
                          <a:pt x="39352" y="30811"/>
                        </a:cubicBezTo>
                        <a:lnTo>
                          <a:pt x="0" y="147064"/>
                        </a:lnTo>
                        <a:cubicBezTo>
                          <a:pt x="0" y="147064"/>
                          <a:pt x="4251" y="243221"/>
                          <a:pt x="33749" y="24837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28"/>
                  <p:cNvSpPr/>
                  <p:nvPr/>
                </p:nvSpPr>
                <p:spPr>
                  <a:xfrm>
                    <a:off x="4756774" y="3294013"/>
                    <a:ext cx="1037192" cy="1013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600" h="708136" extrusionOk="0">
                        <a:moveTo>
                          <a:pt x="723985" y="201112"/>
                        </a:moveTo>
                        <a:cubicBezTo>
                          <a:pt x="720829" y="192546"/>
                          <a:pt x="708076" y="186943"/>
                          <a:pt x="697643" y="185011"/>
                        </a:cubicBezTo>
                        <a:cubicBezTo>
                          <a:pt x="698287" y="180825"/>
                          <a:pt x="698416" y="177346"/>
                          <a:pt x="697643" y="175092"/>
                        </a:cubicBezTo>
                        <a:cubicBezTo>
                          <a:pt x="694165" y="165689"/>
                          <a:pt x="679158" y="159828"/>
                          <a:pt x="668273" y="158476"/>
                        </a:cubicBezTo>
                        <a:cubicBezTo>
                          <a:pt x="669175" y="153645"/>
                          <a:pt x="669368" y="149652"/>
                          <a:pt x="668467" y="147205"/>
                        </a:cubicBezTo>
                        <a:cubicBezTo>
                          <a:pt x="665826" y="140056"/>
                          <a:pt x="656552" y="135032"/>
                          <a:pt x="647471" y="132391"/>
                        </a:cubicBezTo>
                        <a:cubicBezTo>
                          <a:pt x="673812" y="95358"/>
                          <a:pt x="709687" y="43898"/>
                          <a:pt x="713744" y="32820"/>
                        </a:cubicBezTo>
                        <a:cubicBezTo>
                          <a:pt x="725530" y="489"/>
                          <a:pt x="697707" y="-4729"/>
                          <a:pt x="684375" y="3387"/>
                        </a:cubicBezTo>
                        <a:cubicBezTo>
                          <a:pt x="668853" y="12725"/>
                          <a:pt x="614108" y="85890"/>
                          <a:pt x="588410" y="120863"/>
                        </a:cubicBezTo>
                        <a:cubicBezTo>
                          <a:pt x="590729" y="106436"/>
                          <a:pt x="590407" y="89433"/>
                          <a:pt x="586285" y="73074"/>
                        </a:cubicBezTo>
                        <a:cubicBezTo>
                          <a:pt x="581519" y="54010"/>
                          <a:pt x="549960" y="42610"/>
                          <a:pt x="547255" y="68952"/>
                        </a:cubicBezTo>
                        <a:cubicBezTo>
                          <a:pt x="544615" y="95294"/>
                          <a:pt x="535662" y="121442"/>
                          <a:pt x="529801" y="137157"/>
                        </a:cubicBezTo>
                        <a:cubicBezTo>
                          <a:pt x="525293" y="149523"/>
                          <a:pt x="514666" y="169167"/>
                          <a:pt x="511446" y="193834"/>
                        </a:cubicBezTo>
                        <a:cubicBezTo>
                          <a:pt x="509127" y="212319"/>
                          <a:pt x="507646" y="219854"/>
                          <a:pt x="505778" y="234732"/>
                        </a:cubicBezTo>
                        <a:lnTo>
                          <a:pt x="505778" y="234732"/>
                        </a:lnTo>
                        <a:cubicBezTo>
                          <a:pt x="505778" y="234732"/>
                          <a:pt x="394485" y="357618"/>
                          <a:pt x="309212" y="451908"/>
                        </a:cubicBezTo>
                        <a:cubicBezTo>
                          <a:pt x="265416" y="390465"/>
                          <a:pt x="186712" y="292697"/>
                          <a:pt x="186712" y="292697"/>
                        </a:cubicBezTo>
                        <a:lnTo>
                          <a:pt x="0" y="422539"/>
                        </a:lnTo>
                        <a:cubicBezTo>
                          <a:pt x="71684" y="526361"/>
                          <a:pt x="190061" y="682094"/>
                          <a:pt x="285575" y="706182"/>
                        </a:cubicBezTo>
                        <a:cubicBezTo>
                          <a:pt x="414773" y="738771"/>
                          <a:pt x="584933" y="353818"/>
                          <a:pt x="609858" y="304934"/>
                        </a:cubicBezTo>
                        <a:cubicBezTo>
                          <a:pt x="630017" y="294114"/>
                          <a:pt x="648952" y="287352"/>
                          <a:pt x="661640" y="278142"/>
                        </a:cubicBezTo>
                        <a:cubicBezTo>
                          <a:pt x="661640" y="279107"/>
                          <a:pt x="661640" y="279880"/>
                          <a:pt x="661640" y="280331"/>
                        </a:cubicBezTo>
                        <a:cubicBezTo>
                          <a:pt x="664216" y="295145"/>
                          <a:pt x="680833" y="301005"/>
                          <a:pt x="689270" y="291924"/>
                        </a:cubicBezTo>
                        <a:cubicBezTo>
                          <a:pt x="696870" y="283680"/>
                          <a:pt x="729459" y="215797"/>
                          <a:pt x="723985" y="200983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48" name="Google Shape;348;p28"/>
                  <p:cNvGrpSpPr/>
                  <p:nvPr/>
                </p:nvGrpSpPr>
                <p:grpSpPr>
                  <a:xfrm>
                    <a:off x="5603014" y="3524173"/>
                    <a:ext cx="144344" cy="171795"/>
                    <a:chOff x="3068048" y="4843799"/>
                    <a:chExt cx="100841" cy="120019"/>
                  </a:xfrm>
                </p:grpSpPr>
                <p:sp>
                  <p:nvSpPr>
                    <p:cNvPr id="349" name="Google Shape;349;p28"/>
                    <p:cNvSpPr/>
                    <p:nvPr/>
                  </p:nvSpPr>
                  <p:spPr>
                    <a:xfrm>
                      <a:off x="3143256" y="4878836"/>
                      <a:ext cx="25633" cy="637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633" h="63761" extrusionOk="0">
                          <a:moveTo>
                            <a:pt x="25633" y="0"/>
                          </a:moveTo>
                          <a:lnTo>
                            <a:pt x="0" y="6376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0" name="Google Shape;350;p28"/>
                    <p:cNvSpPr/>
                    <p:nvPr/>
                  </p:nvSpPr>
                  <p:spPr>
                    <a:xfrm>
                      <a:off x="3104249" y="4864796"/>
                      <a:ext cx="35464" cy="990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64" h="99022" extrusionOk="0">
                          <a:moveTo>
                            <a:pt x="31343" y="0"/>
                          </a:moveTo>
                          <a:cubicBezTo>
                            <a:pt x="31343" y="0"/>
                            <a:pt x="2940" y="68012"/>
                            <a:pt x="428" y="77673"/>
                          </a:cubicBezTo>
                          <a:cubicBezTo>
                            <a:pt x="-3758" y="93582"/>
                            <a:pt x="23872" y="111486"/>
                            <a:pt x="35465" y="86948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1" name="Google Shape;351;p28"/>
                    <p:cNvSpPr/>
                    <p:nvPr/>
                  </p:nvSpPr>
                  <p:spPr>
                    <a:xfrm>
                      <a:off x="3068048" y="4843799"/>
                      <a:ext cx="39397" cy="1041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397" h="104190" extrusionOk="0">
                          <a:moveTo>
                            <a:pt x="29093" y="0"/>
                          </a:moveTo>
                          <a:cubicBezTo>
                            <a:pt x="29093" y="0"/>
                            <a:pt x="5971" y="53070"/>
                            <a:pt x="1012" y="72134"/>
                          </a:cubicBezTo>
                          <a:cubicBezTo>
                            <a:pt x="-5879" y="98734"/>
                            <a:pt x="24134" y="118700"/>
                            <a:pt x="39398" y="9049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52" name="Google Shape;352;p28"/>
                  <p:cNvSpPr/>
                  <p:nvPr/>
                </p:nvSpPr>
                <p:spPr>
                  <a:xfrm>
                    <a:off x="3841599" y="3454202"/>
                    <a:ext cx="1320625" cy="1147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611" h="801335" extrusionOk="0">
                        <a:moveTo>
                          <a:pt x="922612" y="298263"/>
                        </a:moveTo>
                        <a:cubicBezTo>
                          <a:pt x="855179" y="361573"/>
                          <a:pt x="713551" y="469968"/>
                          <a:pt x="713551" y="469968"/>
                        </a:cubicBezTo>
                        <a:lnTo>
                          <a:pt x="648308" y="390749"/>
                        </a:lnTo>
                        <a:cubicBezTo>
                          <a:pt x="641996" y="419538"/>
                          <a:pt x="589828" y="482012"/>
                          <a:pt x="575658" y="508998"/>
                        </a:cubicBezTo>
                        <a:cubicBezTo>
                          <a:pt x="579845" y="598458"/>
                          <a:pt x="585641" y="691331"/>
                          <a:pt x="593370" y="801336"/>
                        </a:cubicBezTo>
                        <a:lnTo>
                          <a:pt x="0" y="801336"/>
                        </a:lnTo>
                        <a:cubicBezTo>
                          <a:pt x="44311" y="435447"/>
                          <a:pt x="122629" y="72070"/>
                          <a:pt x="153994" y="17776"/>
                        </a:cubicBezTo>
                        <a:cubicBezTo>
                          <a:pt x="165458" y="13718"/>
                          <a:pt x="236498" y="5023"/>
                          <a:pt x="283836" y="0"/>
                        </a:cubicBezTo>
                        <a:cubicBezTo>
                          <a:pt x="361252" y="38514"/>
                          <a:pt x="460372" y="40897"/>
                          <a:pt x="539269" y="41670"/>
                        </a:cubicBezTo>
                        <a:cubicBezTo>
                          <a:pt x="550154" y="41799"/>
                          <a:pt x="561618" y="33491"/>
                          <a:pt x="570441" y="27952"/>
                        </a:cubicBezTo>
                        <a:cubicBezTo>
                          <a:pt x="598393" y="16488"/>
                          <a:pt x="650369" y="0"/>
                          <a:pt x="688626" y="30077"/>
                        </a:cubicBezTo>
                        <a:cubicBezTo>
                          <a:pt x="738540" y="69301"/>
                          <a:pt x="922612" y="298263"/>
                          <a:pt x="922612" y="29826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353;p28"/>
                  <p:cNvSpPr/>
                  <p:nvPr/>
                </p:nvSpPr>
                <p:spPr>
                  <a:xfrm>
                    <a:off x="4687262" y="3727177"/>
                    <a:ext cx="94448" cy="279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83" h="195278" extrusionOk="0">
                        <a:moveTo>
                          <a:pt x="58352" y="195278"/>
                        </a:moveTo>
                        <a:cubicBezTo>
                          <a:pt x="58352" y="195278"/>
                          <a:pt x="71039" y="150774"/>
                          <a:pt x="63697" y="127459"/>
                        </a:cubicBezTo>
                        <a:cubicBezTo>
                          <a:pt x="48884" y="80250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28"/>
                  <p:cNvSpPr/>
                  <p:nvPr/>
                </p:nvSpPr>
                <p:spPr>
                  <a:xfrm>
                    <a:off x="5138821" y="3947235"/>
                    <a:ext cx="53365" cy="185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82" h="129906" extrusionOk="0">
                        <a:moveTo>
                          <a:pt x="37283" y="0"/>
                        </a:moveTo>
                        <a:cubicBezTo>
                          <a:pt x="37283" y="0"/>
                          <a:pt x="-20296" y="63311"/>
                          <a:pt x="7656" y="12990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355;p28"/>
                  <p:cNvSpPr/>
                  <p:nvPr/>
                </p:nvSpPr>
                <p:spPr>
                  <a:xfrm>
                    <a:off x="3915259" y="3822503"/>
                    <a:ext cx="195811" cy="2884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797" h="201525" extrusionOk="0">
                        <a:moveTo>
                          <a:pt x="136798" y="0"/>
                        </a:moveTo>
                        <a:lnTo>
                          <a:pt x="39094" y="201525"/>
                        </a:lnTo>
                        <a:lnTo>
                          <a:pt x="0" y="82181"/>
                        </a:lnTo>
                        <a:lnTo>
                          <a:pt x="13679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356;p28"/>
                  <p:cNvSpPr/>
                  <p:nvPr/>
                </p:nvSpPr>
                <p:spPr>
                  <a:xfrm>
                    <a:off x="4248252" y="2727958"/>
                    <a:ext cx="550747" cy="90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761" h="633750" extrusionOk="0">
                        <a:moveTo>
                          <a:pt x="283385" y="413527"/>
                        </a:moveTo>
                        <a:cubicBezTo>
                          <a:pt x="375099" y="409147"/>
                          <a:pt x="388560" y="291542"/>
                          <a:pt x="383987" y="198605"/>
                        </a:cubicBezTo>
                        <a:cubicBezTo>
                          <a:pt x="379414" y="105668"/>
                          <a:pt x="363506" y="36367"/>
                          <a:pt x="288602" y="9639"/>
                        </a:cubicBezTo>
                        <a:cubicBezTo>
                          <a:pt x="213698" y="-17090"/>
                          <a:pt x="58287" y="11184"/>
                          <a:pt x="36518" y="101803"/>
                        </a:cubicBezTo>
                        <a:cubicBezTo>
                          <a:pt x="16617" y="184693"/>
                          <a:pt x="54487" y="288193"/>
                          <a:pt x="113676" y="345579"/>
                        </a:cubicBezTo>
                        <a:cubicBezTo>
                          <a:pt x="93131" y="388795"/>
                          <a:pt x="31301" y="518251"/>
                          <a:pt x="31301" y="518251"/>
                        </a:cubicBezTo>
                        <a:cubicBezTo>
                          <a:pt x="31301" y="518251"/>
                          <a:pt x="11593" y="511552"/>
                          <a:pt x="0" y="507495"/>
                        </a:cubicBezTo>
                        <a:cubicBezTo>
                          <a:pt x="19773" y="545688"/>
                          <a:pt x="83083" y="629737"/>
                          <a:pt x="167262" y="633601"/>
                        </a:cubicBezTo>
                        <a:cubicBezTo>
                          <a:pt x="244484" y="637143"/>
                          <a:pt x="276043" y="576989"/>
                          <a:pt x="286670" y="535318"/>
                        </a:cubicBezTo>
                        <a:cubicBezTo>
                          <a:pt x="264321" y="538667"/>
                          <a:pt x="249186" y="541115"/>
                          <a:pt x="238237" y="542725"/>
                        </a:cubicBezTo>
                        <a:cubicBezTo>
                          <a:pt x="235016" y="489333"/>
                          <a:pt x="230122" y="403608"/>
                          <a:pt x="230122" y="403608"/>
                        </a:cubicBezTo>
                        <a:cubicBezTo>
                          <a:pt x="242359" y="409469"/>
                          <a:pt x="262453" y="414557"/>
                          <a:pt x="283385" y="413591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28"/>
                  <p:cNvSpPr/>
                  <p:nvPr/>
                </p:nvSpPr>
                <p:spPr>
                  <a:xfrm>
                    <a:off x="3400285" y="3665318"/>
                    <a:ext cx="583011" cy="4345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301" h="303608" extrusionOk="0">
                        <a:moveTo>
                          <a:pt x="407302" y="144398"/>
                        </a:moveTo>
                        <a:lnTo>
                          <a:pt x="235210" y="0"/>
                        </a:lnTo>
                        <a:cubicBezTo>
                          <a:pt x="112968" y="102019"/>
                          <a:pt x="18678" y="184329"/>
                          <a:pt x="0" y="280036"/>
                        </a:cubicBezTo>
                        <a:cubicBezTo>
                          <a:pt x="95127" y="292016"/>
                          <a:pt x="209383" y="303609"/>
                          <a:pt x="209383" y="303609"/>
                        </a:cubicBezTo>
                        <a:cubicBezTo>
                          <a:pt x="208868" y="298263"/>
                          <a:pt x="345150" y="188967"/>
                          <a:pt x="407302" y="144462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Google Shape;358;p28"/>
                  <p:cNvSpPr/>
                  <p:nvPr/>
                </p:nvSpPr>
                <p:spPr>
                  <a:xfrm>
                    <a:off x="3552215" y="3421590"/>
                    <a:ext cx="696128" cy="65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327" h="458229" extrusionOk="0">
                        <a:moveTo>
                          <a:pt x="0" y="265399"/>
                        </a:moveTo>
                        <a:cubicBezTo>
                          <a:pt x="0" y="265399"/>
                          <a:pt x="93195" y="390475"/>
                          <a:pt x="201847" y="458230"/>
                        </a:cubicBezTo>
                        <a:cubicBezTo>
                          <a:pt x="201847" y="458230"/>
                          <a:pt x="344506" y="327808"/>
                          <a:pt x="399766" y="270487"/>
                        </a:cubicBezTo>
                        <a:cubicBezTo>
                          <a:pt x="441694" y="226949"/>
                          <a:pt x="486328" y="103547"/>
                          <a:pt x="486328" y="22783"/>
                        </a:cubicBezTo>
                        <a:cubicBezTo>
                          <a:pt x="440406" y="4169"/>
                          <a:pt x="413871" y="-4912"/>
                          <a:pt x="358096" y="2688"/>
                        </a:cubicBezTo>
                        <a:cubicBezTo>
                          <a:pt x="269345" y="14732"/>
                          <a:pt x="65629" y="205630"/>
                          <a:pt x="0" y="26539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Google Shape;359;p28"/>
                  <p:cNvSpPr/>
                  <p:nvPr/>
                </p:nvSpPr>
                <p:spPr>
                  <a:xfrm>
                    <a:off x="4192499" y="2659608"/>
                    <a:ext cx="649654" cy="767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859" h="535923" extrusionOk="0">
                        <a:moveTo>
                          <a:pt x="363812" y="155672"/>
                        </a:moveTo>
                        <a:cubicBezTo>
                          <a:pt x="363812" y="155672"/>
                          <a:pt x="346744" y="209709"/>
                          <a:pt x="303721" y="241654"/>
                        </a:cubicBezTo>
                        <a:cubicBezTo>
                          <a:pt x="251102" y="280748"/>
                          <a:pt x="183476" y="269864"/>
                          <a:pt x="183476" y="269864"/>
                        </a:cubicBezTo>
                        <a:cubicBezTo>
                          <a:pt x="183476" y="269864"/>
                          <a:pt x="161513" y="225102"/>
                          <a:pt x="125962" y="243007"/>
                        </a:cubicBezTo>
                        <a:cubicBezTo>
                          <a:pt x="90409" y="260911"/>
                          <a:pt x="102453" y="348439"/>
                          <a:pt x="155717" y="376004"/>
                        </a:cubicBezTo>
                        <a:cubicBezTo>
                          <a:pt x="155717" y="376004"/>
                          <a:pt x="152883" y="474674"/>
                          <a:pt x="128345" y="535924"/>
                        </a:cubicBezTo>
                        <a:cubicBezTo>
                          <a:pt x="128345" y="535924"/>
                          <a:pt x="-8002" y="506168"/>
                          <a:pt x="370" y="438542"/>
                        </a:cubicBezTo>
                        <a:cubicBezTo>
                          <a:pt x="10482" y="285579"/>
                          <a:pt x="-21463" y="105693"/>
                          <a:pt x="124609" y="22739"/>
                        </a:cubicBezTo>
                        <a:cubicBezTo>
                          <a:pt x="168598" y="-2250"/>
                          <a:pt x="251102" y="-17321"/>
                          <a:pt x="333992" y="36007"/>
                        </a:cubicBezTo>
                        <a:cubicBezTo>
                          <a:pt x="333992" y="36007"/>
                          <a:pt x="410055" y="16492"/>
                          <a:pt x="443353" y="79094"/>
                        </a:cubicBezTo>
                        <a:cubicBezTo>
                          <a:pt x="476586" y="141696"/>
                          <a:pt x="420360" y="210095"/>
                          <a:pt x="420360" y="210095"/>
                        </a:cubicBezTo>
                        <a:cubicBezTo>
                          <a:pt x="420360" y="210095"/>
                          <a:pt x="391957" y="162757"/>
                          <a:pt x="363812" y="1557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28"/>
                  <p:cNvSpPr/>
                  <p:nvPr/>
                </p:nvSpPr>
                <p:spPr>
                  <a:xfrm>
                    <a:off x="3398268" y="4020251"/>
                    <a:ext cx="861375" cy="712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771" h="498100" extrusionOk="0">
                        <a:moveTo>
                          <a:pt x="594843" y="427976"/>
                        </a:moveTo>
                        <a:cubicBezTo>
                          <a:pt x="602443" y="424047"/>
                          <a:pt x="603087" y="409621"/>
                          <a:pt x="596260" y="402665"/>
                        </a:cubicBezTo>
                        <a:cubicBezTo>
                          <a:pt x="586728" y="392939"/>
                          <a:pt x="544285" y="379672"/>
                          <a:pt x="529858" y="375163"/>
                        </a:cubicBezTo>
                        <a:cubicBezTo>
                          <a:pt x="524963" y="372201"/>
                          <a:pt x="515689" y="363635"/>
                          <a:pt x="503967" y="351913"/>
                        </a:cubicBezTo>
                        <a:cubicBezTo>
                          <a:pt x="494821" y="342703"/>
                          <a:pt x="491021" y="338001"/>
                          <a:pt x="497591" y="339354"/>
                        </a:cubicBezTo>
                        <a:cubicBezTo>
                          <a:pt x="508668" y="343476"/>
                          <a:pt x="526251" y="351140"/>
                          <a:pt x="537265" y="353330"/>
                        </a:cubicBezTo>
                        <a:cubicBezTo>
                          <a:pt x="568501" y="359513"/>
                          <a:pt x="582284" y="336649"/>
                          <a:pt x="578162" y="330852"/>
                        </a:cubicBezTo>
                        <a:cubicBezTo>
                          <a:pt x="574233" y="325378"/>
                          <a:pt x="554525" y="311337"/>
                          <a:pt x="546153" y="305219"/>
                        </a:cubicBezTo>
                        <a:cubicBezTo>
                          <a:pt x="533529" y="296009"/>
                          <a:pt x="514143" y="281582"/>
                          <a:pt x="491472" y="274433"/>
                        </a:cubicBezTo>
                        <a:cubicBezTo>
                          <a:pt x="480072" y="270890"/>
                          <a:pt x="451734" y="267735"/>
                          <a:pt x="421463" y="266833"/>
                        </a:cubicBezTo>
                        <a:cubicBezTo>
                          <a:pt x="340570" y="182912"/>
                          <a:pt x="279320" y="112195"/>
                          <a:pt x="219938" y="45921"/>
                        </a:cubicBezTo>
                        <a:cubicBezTo>
                          <a:pt x="216524" y="42122"/>
                          <a:pt x="12809" y="0"/>
                          <a:pt x="12809" y="0"/>
                        </a:cubicBezTo>
                        <a:cubicBezTo>
                          <a:pt x="-265" y="23766"/>
                          <a:pt x="-15079" y="69623"/>
                          <a:pt x="33676" y="122500"/>
                        </a:cubicBezTo>
                        <a:cubicBezTo>
                          <a:pt x="134214" y="231474"/>
                          <a:pt x="213368" y="286541"/>
                          <a:pt x="352871" y="365889"/>
                        </a:cubicBezTo>
                        <a:cubicBezTo>
                          <a:pt x="352871" y="365889"/>
                          <a:pt x="385718" y="437637"/>
                          <a:pt x="423846" y="466297"/>
                        </a:cubicBezTo>
                        <a:cubicBezTo>
                          <a:pt x="438337" y="477182"/>
                          <a:pt x="463263" y="486135"/>
                          <a:pt x="480394" y="490579"/>
                        </a:cubicBezTo>
                        <a:cubicBezTo>
                          <a:pt x="497526" y="495087"/>
                          <a:pt x="540099" y="498565"/>
                          <a:pt x="544092" y="498049"/>
                        </a:cubicBezTo>
                        <a:cubicBezTo>
                          <a:pt x="550597" y="497277"/>
                          <a:pt x="555427" y="485039"/>
                          <a:pt x="553495" y="480660"/>
                        </a:cubicBezTo>
                        <a:cubicBezTo>
                          <a:pt x="563928" y="483752"/>
                          <a:pt x="569983" y="484524"/>
                          <a:pt x="575264" y="482334"/>
                        </a:cubicBezTo>
                        <a:cubicBezTo>
                          <a:pt x="587823" y="477118"/>
                          <a:pt x="584088" y="461274"/>
                          <a:pt x="580803" y="456572"/>
                        </a:cubicBezTo>
                        <a:cubicBezTo>
                          <a:pt x="585440" y="457667"/>
                          <a:pt x="591430" y="459213"/>
                          <a:pt x="593942" y="457474"/>
                        </a:cubicBezTo>
                        <a:cubicBezTo>
                          <a:pt x="607918" y="447620"/>
                          <a:pt x="599931" y="429007"/>
                          <a:pt x="594843" y="427976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61" name="Google Shape;361;p28"/>
                  <p:cNvGrpSpPr/>
                  <p:nvPr/>
                </p:nvGrpSpPr>
                <p:grpSpPr>
                  <a:xfrm>
                    <a:off x="4078805" y="4584823"/>
                    <a:ext cx="159766" cy="120677"/>
                    <a:chOff x="2003210" y="5584787"/>
                    <a:chExt cx="111615" cy="84307"/>
                  </a:xfrm>
                </p:grpSpPr>
                <p:sp>
                  <p:nvSpPr>
                    <p:cNvPr id="362" name="Google Shape;362;p28"/>
                    <p:cNvSpPr/>
                    <p:nvPr/>
                  </p:nvSpPr>
                  <p:spPr>
                    <a:xfrm>
                      <a:off x="2026332" y="5584787"/>
                      <a:ext cx="88493" cy="32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93" h="32718" extrusionOk="0">
                          <a:moveTo>
                            <a:pt x="88493" y="32718"/>
                          </a:moveTo>
                          <a:cubicBezTo>
                            <a:pt x="88493" y="32718"/>
                            <a:pt x="45148" y="22027"/>
                            <a:pt x="24023" y="14814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28"/>
                    <p:cNvSpPr/>
                    <p:nvPr/>
                  </p:nvSpPr>
                  <p:spPr>
                    <a:xfrm>
                      <a:off x="2017122" y="5612997"/>
                      <a:ext cx="86947" cy="32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947" h="32718" extrusionOk="0">
                          <a:moveTo>
                            <a:pt x="86948" y="32718"/>
                          </a:moveTo>
                          <a:cubicBezTo>
                            <a:pt x="86948" y="32718"/>
                            <a:pt x="45148" y="22027"/>
                            <a:pt x="24023" y="14814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4" name="Google Shape;364;p28"/>
                    <p:cNvSpPr/>
                    <p:nvPr/>
                  </p:nvSpPr>
                  <p:spPr>
                    <a:xfrm>
                      <a:off x="2003210" y="5638695"/>
                      <a:ext cx="74452" cy="303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452" h="30399" extrusionOk="0">
                          <a:moveTo>
                            <a:pt x="74453" y="30399"/>
                          </a:moveTo>
                          <a:cubicBezTo>
                            <a:pt x="74453" y="30399"/>
                            <a:pt x="45084" y="22027"/>
                            <a:pt x="24023" y="14813"/>
                          </a:cubicBezTo>
                          <a:cubicBezTo>
                            <a:pt x="15457" y="11915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5" name="Google Shape;365;p28"/>
                  <p:cNvSpPr/>
                  <p:nvPr/>
                </p:nvSpPr>
                <p:spPr>
                  <a:xfrm>
                    <a:off x="4468679" y="3230916"/>
                    <a:ext cx="111273" cy="114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37" h="79669" extrusionOk="0">
                        <a:moveTo>
                          <a:pt x="76128" y="52233"/>
                        </a:moveTo>
                        <a:cubicBezTo>
                          <a:pt x="76128" y="52233"/>
                          <a:pt x="25827" y="35359"/>
                          <a:pt x="0" y="0"/>
                        </a:cubicBezTo>
                        <a:cubicBezTo>
                          <a:pt x="0" y="0"/>
                          <a:pt x="12817" y="58674"/>
                          <a:pt x="77738" y="79670"/>
                        </a:cubicBezTo>
                        <a:lnTo>
                          <a:pt x="76128" y="5223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28"/>
                  <p:cNvSpPr/>
                  <p:nvPr/>
                </p:nvSpPr>
                <p:spPr>
                  <a:xfrm>
                    <a:off x="3519855" y="4014015"/>
                    <a:ext cx="189450" cy="66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53" h="46669" extrusionOk="0">
                        <a:moveTo>
                          <a:pt x="132354" y="46670"/>
                        </a:moveTo>
                        <a:cubicBezTo>
                          <a:pt x="132354" y="46670"/>
                          <a:pt x="85467" y="-10909"/>
                          <a:pt x="0" y="1844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28"/>
                  <p:cNvSpPr/>
                  <p:nvPr/>
                </p:nvSpPr>
                <p:spPr>
                  <a:xfrm>
                    <a:off x="4092726" y="3436317"/>
                    <a:ext cx="141023" cy="358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1" h="250795" extrusionOk="0">
                        <a:moveTo>
                          <a:pt x="0" y="0"/>
                        </a:moveTo>
                        <a:cubicBezTo>
                          <a:pt x="0" y="0"/>
                          <a:pt x="91971" y="6376"/>
                          <a:pt x="98154" y="92358"/>
                        </a:cubicBezTo>
                        <a:cubicBezTo>
                          <a:pt x="104337" y="178339"/>
                          <a:pt x="30335" y="250796"/>
                          <a:pt x="30335" y="25079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8" name="Google Shape;368;p28"/>
                <p:cNvGrpSpPr/>
                <p:nvPr/>
              </p:nvGrpSpPr>
              <p:grpSpPr>
                <a:xfrm>
                  <a:off x="4945894" y="2253858"/>
                  <a:ext cx="910771" cy="718228"/>
                  <a:chOff x="4945894" y="2253858"/>
                  <a:chExt cx="910771" cy="718228"/>
                </a:xfrm>
              </p:grpSpPr>
              <p:grpSp>
                <p:nvGrpSpPr>
                  <p:cNvPr id="369" name="Google Shape;369;p28"/>
                  <p:cNvGrpSpPr/>
                  <p:nvPr/>
                </p:nvGrpSpPr>
                <p:grpSpPr>
                  <a:xfrm flipH="1">
                    <a:off x="4945894" y="2253858"/>
                    <a:ext cx="910771" cy="718228"/>
                    <a:chOff x="9890011" y="1470551"/>
                    <a:chExt cx="2295290" cy="1810051"/>
                  </a:xfrm>
                </p:grpSpPr>
                <p:sp>
                  <p:nvSpPr>
                    <p:cNvPr id="370" name="Google Shape;370;p28"/>
                    <p:cNvSpPr/>
                    <p:nvPr/>
                  </p:nvSpPr>
                  <p:spPr>
                    <a:xfrm>
                      <a:off x="9890011" y="1470551"/>
                      <a:ext cx="2295290" cy="18100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95290" h="1810051" extrusionOk="0">
                          <a:moveTo>
                            <a:pt x="2295226" y="724822"/>
                          </a:moveTo>
                          <a:cubicBezTo>
                            <a:pt x="2295226" y="521429"/>
                            <a:pt x="2133955" y="355842"/>
                            <a:pt x="1932365" y="348692"/>
                          </a:cubicBezTo>
                          <a:cubicBezTo>
                            <a:pt x="1932622" y="343154"/>
                            <a:pt x="1932816" y="337615"/>
                            <a:pt x="1932816" y="332011"/>
                          </a:cubicBezTo>
                          <a:cubicBezTo>
                            <a:pt x="1932816" y="158760"/>
                            <a:pt x="1792347" y="18291"/>
                            <a:pt x="1619095" y="18291"/>
                          </a:cubicBezTo>
                          <a:cubicBezTo>
                            <a:pt x="1540005" y="18291"/>
                            <a:pt x="1467806" y="47596"/>
                            <a:pt x="1412675" y="95900"/>
                          </a:cubicBezTo>
                          <a:cubicBezTo>
                            <a:pt x="1363791" y="37291"/>
                            <a:pt x="1290240" y="0"/>
                            <a:pt x="1207994" y="0"/>
                          </a:cubicBezTo>
                          <a:cubicBezTo>
                            <a:pt x="1094704" y="0"/>
                            <a:pt x="998031" y="70653"/>
                            <a:pt x="959452" y="170289"/>
                          </a:cubicBezTo>
                          <a:cubicBezTo>
                            <a:pt x="884870" y="115415"/>
                            <a:pt x="792770" y="82955"/>
                            <a:pt x="693134" y="82955"/>
                          </a:cubicBezTo>
                          <a:cubicBezTo>
                            <a:pt x="444528" y="82955"/>
                            <a:pt x="243067" y="284480"/>
                            <a:pt x="243067" y="533022"/>
                          </a:cubicBezTo>
                          <a:cubicBezTo>
                            <a:pt x="243067" y="589248"/>
                            <a:pt x="253437" y="642962"/>
                            <a:pt x="272243" y="692619"/>
                          </a:cubicBezTo>
                          <a:cubicBezTo>
                            <a:pt x="114771" y="739764"/>
                            <a:pt x="0" y="885643"/>
                            <a:pt x="0" y="1058443"/>
                          </a:cubicBezTo>
                          <a:cubicBezTo>
                            <a:pt x="0" y="1269372"/>
                            <a:pt x="170997" y="1440305"/>
                            <a:pt x="381862" y="1440305"/>
                          </a:cubicBezTo>
                          <a:cubicBezTo>
                            <a:pt x="444464" y="1440305"/>
                            <a:pt x="503460" y="1425170"/>
                            <a:pt x="555564" y="1398441"/>
                          </a:cubicBezTo>
                          <a:cubicBezTo>
                            <a:pt x="614302" y="1544256"/>
                            <a:pt x="757025" y="1647240"/>
                            <a:pt x="923836" y="1647240"/>
                          </a:cubicBezTo>
                          <a:cubicBezTo>
                            <a:pt x="1050329" y="1647240"/>
                            <a:pt x="1162910" y="1587987"/>
                            <a:pt x="1235624" y="1495823"/>
                          </a:cubicBezTo>
                          <a:cubicBezTo>
                            <a:pt x="1270274" y="1534015"/>
                            <a:pt x="1320317" y="1558038"/>
                            <a:pt x="1375964" y="1558038"/>
                          </a:cubicBezTo>
                          <a:cubicBezTo>
                            <a:pt x="1431610" y="1558038"/>
                            <a:pt x="1484230" y="1532727"/>
                            <a:pt x="1518945" y="1492796"/>
                          </a:cubicBezTo>
                          <a:cubicBezTo>
                            <a:pt x="1555462" y="1527961"/>
                            <a:pt x="1590950" y="1566154"/>
                            <a:pt x="1617035" y="1602994"/>
                          </a:cubicBezTo>
                          <a:cubicBezTo>
                            <a:pt x="1662505" y="1667206"/>
                            <a:pt x="1691616" y="1724527"/>
                            <a:pt x="1708684" y="1763493"/>
                          </a:cubicBezTo>
                          <a:cubicBezTo>
                            <a:pt x="1722338" y="1794601"/>
                            <a:pt x="1754605" y="1813214"/>
                            <a:pt x="1788354" y="1809607"/>
                          </a:cubicBezTo>
                          <a:lnTo>
                            <a:pt x="1788354" y="1809607"/>
                          </a:lnTo>
                          <a:cubicBezTo>
                            <a:pt x="1832471" y="1804841"/>
                            <a:pt x="1863772" y="1764266"/>
                            <a:pt x="1857075" y="1720405"/>
                          </a:cubicBezTo>
                          <a:cubicBezTo>
                            <a:pt x="1845804" y="1646596"/>
                            <a:pt x="1826031" y="1533307"/>
                            <a:pt x="1798079" y="1429420"/>
                          </a:cubicBezTo>
                          <a:cubicBezTo>
                            <a:pt x="1947629" y="1385882"/>
                            <a:pt x="2056925" y="1247861"/>
                            <a:pt x="2056925" y="1084270"/>
                          </a:cubicBezTo>
                          <a:cubicBezTo>
                            <a:pt x="2056925" y="1081179"/>
                            <a:pt x="2056797" y="1078152"/>
                            <a:pt x="2056668" y="1075060"/>
                          </a:cubicBezTo>
                          <a:cubicBezTo>
                            <a:pt x="2196364" y="1019993"/>
                            <a:pt x="2295291" y="883968"/>
                            <a:pt x="2295291" y="72475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1" name="Google Shape;371;p28"/>
                    <p:cNvSpPr/>
                    <p:nvPr/>
                  </p:nvSpPr>
                  <p:spPr>
                    <a:xfrm>
                      <a:off x="11432270" y="2554950"/>
                      <a:ext cx="514600" cy="359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4600" h="359512" extrusionOk="0">
                          <a:moveTo>
                            <a:pt x="514601" y="0"/>
                          </a:moveTo>
                          <a:cubicBezTo>
                            <a:pt x="514601" y="198563"/>
                            <a:pt x="353651" y="359513"/>
                            <a:pt x="155089" y="359513"/>
                          </a:cubicBezTo>
                          <a:cubicBezTo>
                            <a:pt x="99571" y="359513"/>
                            <a:pt x="46951" y="346889"/>
                            <a:pt x="0" y="324412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2" name="Google Shape;372;p28"/>
                    <p:cNvSpPr/>
                    <p:nvPr/>
                  </p:nvSpPr>
                  <p:spPr>
                    <a:xfrm>
                      <a:off x="10108862" y="2147197"/>
                      <a:ext cx="162881" cy="363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881" h="36389" extrusionOk="0">
                          <a:moveTo>
                            <a:pt x="0" y="36389"/>
                          </a:moveTo>
                          <a:cubicBezTo>
                            <a:pt x="49399" y="13074"/>
                            <a:pt x="104659" y="0"/>
                            <a:pt x="162882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3" name="Google Shape;373;p28"/>
                    <p:cNvSpPr/>
                    <p:nvPr/>
                  </p:nvSpPr>
                  <p:spPr>
                    <a:xfrm>
                      <a:off x="11707540" y="1818921"/>
                      <a:ext cx="216725" cy="180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725" h="18097" extrusionOk="0">
                          <a:moveTo>
                            <a:pt x="0" y="13783"/>
                          </a:moveTo>
                          <a:cubicBezTo>
                            <a:pt x="32203" y="4830"/>
                            <a:pt x="66145" y="0"/>
                            <a:pt x="101181" y="0"/>
                          </a:cubicBezTo>
                          <a:cubicBezTo>
                            <a:pt x="141499" y="0"/>
                            <a:pt x="180336" y="6312"/>
                            <a:pt x="216725" y="18098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4" name="Google Shape;374;p28"/>
                    <p:cNvSpPr/>
                    <p:nvPr/>
                  </p:nvSpPr>
                  <p:spPr>
                    <a:xfrm>
                      <a:off x="10422388" y="2787454"/>
                      <a:ext cx="53649" cy="142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649" h="142143" extrusionOk="0">
                          <a:moveTo>
                            <a:pt x="53650" y="142143"/>
                          </a:moveTo>
                          <a:cubicBezTo>
                            <a:pt x="27243" y="99442"/>
                            <a:pt x="8695" y="51396"/>
                            <a:pt x="0" y="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75" name="Google Shape;375;p28"/>
                  <p:cNvGrpSpPr/>
                  <p:nvPr/>
                </p:nvGrpSpPr>
                <p:grpSpPr>
                  <a:xfrm>
                    <a:off x="5219779" y="2336695"/>
                    <a:ext cx="362965" cy="477805"/>
                    <a:chOff x="5544310" y="1859069"/>
                    <a:chExt cx="537408" cy="707440"/>
                  </a:xfrm>
                </p:grpSpPr>
                <p:sp>
                  <p:nvSpPr>
                    <p:cNvPr id="376" name="Google Shape;376;p28"/>
                    <p:cNvSpPr/>
                    <p:nvPr/>
                  </p:nvSpPr>
                  <p:spPr>
                    <a:xfrm>
                      <a:off x="5618992" y="1938166"/>
                      <a:ext cx="388558" cy="488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545" h="502042" extrusionOk="0">
                          <a:moveTo>
                            <a:pt x="399481" y="199787"/>
                          </a:moveTo>
                          <a:cubicBezTo>
                            <a:pt x="399481" y="89331"/>
                            <a:pt x="309828" y="-193"/>
                            <a:pt x="199373" y="0"/>
                          </a:cubicBezTo>
                          <a:cubicBezTo>
                            <a:pt x="93103" y="194"/>
                            <a:pt x="4352" y="85467"/>
                            <a:pt x="165" y="191607"/>
                          </a:cubicBezTo>
                          <a:cubicBezTo>
                            <a:pt x="-2153" y="249315"/>
                            <a:pt x="20067" y="301741"/>
                            <a:pt x="57165" y="339547"/>
                          </a:cubicBezTo>
                          <a:cubicBezTo>
                            <a:pt x="72880" y="355584"/>
                            <a:pt x="83700" y="376001"/>
                            <a:pt x="87693" y="398092"/>
                          </a:cubicBezTo>
                          <a:cubicBezTo>
                            <a:pt x="87693" y="398221"/>
                            <a:pt x="87693" y="398350"/>
                            <a:pt x="87758" y="398478"/>
                          </a:cubicBezTo>
                          <a:cubicBezTo>
                            <a:pt x="97998" y="455864"/>
                            <a:pt x="102635" y="479436"/>
                            <a:pt x="102635" y="479436"/>
                          </a:cubicBezTo>
                          <a:cubicBezTo>
                            <a:pt x="102635" y="479436"/>
                            <a:pt x="101283" y="502043"/>
                            <a:pt x="140828" y="502043"/>
                          </a:cubicBezTo>
                          <a:lnTo>
                            <a:pt x="258690" y="502043"/>
                          </a:lnTo>
                          <a:cubicBezTo>
                            <a:pt x="298235" y="502043"/>
                            <a:pt x="296883" y="479436"/>
                            <a:pt x="296883" y="479436"/>
                          </a:cubicBezTo>
                          <a:cubicBezTo>
                            <a:pt x="296883" y="479436"/>
                            <a:pt x="301520" y="455864"/>
                            <a:pt x="311760" y="398478"/>
                          </a:cubicBezTo>
                          <a:cubicBezTo>
                            <a:pt x="311760" y="398350"/>
                            <a:pt x="311760" y="398221"/>
                            <a:pt x="311825" y="398092"/>
                          </a:cubicBezTo>
                          <a:cubicBezTo>
                            <a:pt x="315882" y="375743"/>
                            <a:pt x="326960" y="355327"/>
                            <a:pt x="342804" y="339096"/>
                          </a:cubicBezTo>
                          <a:cubicBezTo>
                            <a:pt x="377905" y="303094"/>
                            <a:pt x="399545" y="253952"/>
                            <a:pt x="399545" y="199722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7" name="Google Shape;377;p28"/>
                    <p:cNvSpPr/>
                    <p:nvPr/>
                  </p:nvSpPr>
                  <p:spPr>
                    <a:xfrm>
                      <a:off x="5716271" y="2441783"/>
                      <a:ext cx="193666" cy="284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9142" h="29304" extrusionOk="0">
                          <a:moveTo>
                            <a:pt x="184522" y="0"/>
                          </a:moveTo>
                          <a:cubicBezTo>
                            <a:pt x="192597" y="0"/>
                            <a:pt x="199143" y="6546"/>
                            <a:pt x="199143" y="14620"/>
                          </a:cubicBezTo>
                          <a:lnTo>
                            <a:pt x="199143" y="14685"/>
                          </a:lnTo>
                          <a:cubicBezTo>
                            <a:pt x="199143" y="22759"/>
                            <a:pt x="192597" y="29305"/>
                            <a:pt x="184522" y="29305"/>
                          </a:cubicBezTo>
                          <a:lnTo>
                            <a:pt x="14620" y="29305"/>
                          </a:lnTo>
                          <a:cubicBezTo>
                            <a:pt x="6546" y="29305"/>
                            <a:pt x="0" y="22759"/>
                            <a:pt x="0" y="14685"/>
                          </a:cubicBezTo>
                          <a:lnTo>
                            <a:pt x="0" y="14620"/>
                          </a:lnTo>
                          <a:cubicBezTo>
                            <a:pt x="0" y="6546"/>
                            <a:pt x="6546" y="0"/>
                            <a:pt x="14620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8" name="Google Shape;378;p28"/>
                    <p:cNvSpPr/>
                    <p:nvPr/>
                  </p:nvSpPr>
                  <p:spPr>
                    <a:xfrm>
                      <a:off x="5735852" y="2485962"/>
                      <a:ext cx="154468" cy="805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836" h="82825" extrusionOk="0">
                          <a:moveTo>
                            <a:pt x="158830" y="0"/>
                          </a:moveTo>
                          <a:lnTo>
                            <a:pt x="6" y="0"/>
                          </a:lnTo>
                          <a:cubicBezTo>
                            <a:pt x="6" y="0"/>
                            <a:pt x="-2184" y="82826"/>
                            <a:pt x="79418" y="82826"/>
                          </a:cubicBezTo>
                          <a:cubicBezTo>
                            <a:pt x="161020" y="82826"/>
                            <a:pt x="158830" y="0"/>
                            <a:pt x="15883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9" name="Google Shape;379;p28"/>
                    <p:cNvSpPr/>
                    <p:nvPr/>
                  </p:nvSpPr>
                  <p:spPr>
                    <a:xfrm>
                      <a:off x="5657824" y="1977090"/>
                      <a:ext cx="310667" cy="3106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9452" h="319452" extrusionOk="0">
                          <a:moveTo>
                            <a:pt x="319452" y="159726"/>
                          </a:moveTo>
                          <a:cubicBezTo>
                            <a:pt x="319452" y="247940"/>
                            <a:pt x="247940" y="319452"/>
                            <a:pt x="159726" y="319452"/>
                          </a:cubicBezTo>
                          <a:cubicBezTo>
                            <a:pt x="71511" y="319452"/>
                            <a:pt x="-1" y="247940"/>
                            <a:pt x="-1" y="159726"/>
                          </a:cubicBezTo>
                          <a:cubicBezTo>
                            <a:pt x="-1" y="71512"/>
                            <a:pt x="71511" y="0"/>
                            <a:pt x="159726" y="0"/>
                          </a:cubicBezTo>
                          <a:cubicBezTo>
                            <a:pt x="247940" y="0"/>
                            <a:pt x="319452" y="71512"/>
                            <a:pt x="319452" y="159726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0" name="Google Shape;380;p28"/>
                    <p:cNvSpPr/>
                    <p:nvPr/>
                  </p:nvSpPr>
                  <p:spPr>
                    <a:xfrm>
                      <a:off x="5691115" y="2082405"/>
                      <a:ext cx="244087" cy="3439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989" h="353716" extrusionOk="0">
                          <a:moveTo>
                            <a:pt x="152320" y="353716"/>
                          </a:moveTo>
                          <a:lnTo>
                            <a:pt x="171384" y="39803"/>
                          </a:lnTo>
                          <a:cubicBezTo>
                            <a:pt x="171384" y="17840"/>
                            <a:pt x="189224" y="0"/>
                            <a:pt x="211187" y="0"/>
                          </a:cubicBezTo>
                          <a:lnTo>
                            <a:pt x="211187" y="0"/>
                          </a:lnTo>
                          <a:cubicBezTo>
                            <a:pt x="233149" y="0"/>
                            <a:pt x="250990" y="17840"/>
                            <a:pt x="250990" y="39803"/>
                          </a:cubicBezTo>
                          <a:lnTo>
                            <a:pt x="250990" y="39803"/>
                          </a:lnTo>
                          <a:cubicBezTo>
                            <a:pt x="250990" y="61829"/>
                            <a:pt x="233149" y="79670"/>
                            <a:pt x="211187" y="79670"/>
                          </a:cubicBezTo>
                          <a:lnTo>
                            <a:pt x="39803" y="79670"/>
                          </a:lnTo>
                          <a:cubicBezTo>
                            <a:pt x="17841" y="79670"/>
                            <a:pt x="0" y="61829"/>
                            <a:pt x="0" y="39867"/>
                          </a:cubicBezTo>
                          <a:lnTo>
                            <a:pt x="0" y="39867"/>
                          </a:lnTo>
                          <a:cubicBezTo>
                            <a:pt x="0" y="17840"/>
                            <a:pt x="17841" y="0"/>
                            <a:pt x="39803" y="0"/>
                          </a:cubicBezTo>
                          <a:lnTo>
                            <a:pt x="39803" y="0"/>
                          </a:lnTo>
                          <a:cubicBezTo>
                            <a:pt x="61766" y="0"/>
                            <a:pt x="79606" y="17840"/>
                            <a:pt x="79606" y="39803"/>
                          </a:cubicBezTo>
                          <a:lnTo>
                            <a:pt x="98670" y="353716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81" name="Google Shape;381;p28"/>
                    <p:cNvGrpSpPr/>
                    <p:nvPr/>
                  </p:nvGrpSpPr>
                  <p:grpSpPr>
                    <a:xfrm>
                      <a:off x="5544310" y="1859069"/>
                      <a:ext cx="537408" cy="233849"/>
                      <a:chOff x="10306458" y="1349983"/>
                      <a:chExt cx="553116" cy="240684"/>
                    </a:xfrm>
                  </p:grpSpPr>
                  <p:sp>
                    <p:nvSpPr>
                      <p:cNvPr id="382" name="Google Shape;382;p28"/>
                      <p:cNvSpPr/>
                      <p:nvPr/>
                    </p:nvSpPr>
                    <p:spPr>
                      <a:xfrm>
                        <a:off x="10583016" y="1349983"/>
                        <a:ext cx="6440" cy="576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440" h="57643" extrusionOk="0">
                            <a:moveTo>
                              <a:pt x="0" y="57643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3" name="Google Shape;383;p28"/>
                      <p:cNvSpPr/>
                      <p:nvPr/>
                    </p:nvSpPr>
                    <p:spPr>
                      <a:xfrm>
                        <a:off x="10682781" y="1379546"/>
                        <a:ext cx="25762" cy="515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762" h="51588" extrusionOk="0">
                            <a:moveTo>
                              <a:pt x="0" y="51589"/>
                            </a:moveTo>
                            <a:lnTo>
                              <a:pt x="25763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4" name="Google Shape;384;p28"/>
                      <p:cNvSpPr/>
                      <p:nvPr/>
                    </p:nvSpPr>
                    <p:spPr>
                      <a:xfrm>
                        <a:off x="10761613" y="1462049"/>
                        <a:ext cx="46114" cy="34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114" h="34714" extrusionOk="0">
                            <a:moveTo>
                              <a:pt x="0" y="34715"/>
                            </a:moveTo>
                            <a:lnTo>
                              <a:pt x="46114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5" name="Google Shape;385;p28"/>
                      <p:cNvSpPr/>
                      <p:nvPr/>
                    </p:nvSpPr>
                    <p:spPr>
                      <a:xfrm>
                        <a:off x="10802833" y="1580169"/>
                        <a:ext cx="56741" cy="104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741" h="10498" extrusionOk="0">
                            <a:moveTo>
                              <a:pt x="0" y="10498"/>
                            </a:moveTo>
                            <a:lnTo>
                              <a:pt x="5674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6" name="Google Shape;386;p28"/>
                      <p:cNvSpPr/>
                      <p:nvPr/>
                    </p:nvSpPr>
                    <p:spPr>
                      <a:xfrm>
                        <a:off x="10457425" y="1379546"/>
                        <a:ext cx="25762" cy="5158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762" h="51588" extrusionOk="0">
                            <a:moveTo>
                              <a:pt x="25763" y="51589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7" name="Google Shape;387;p28"/>
                      <p:cNvSpPr/>
                      <p:nvPr/>
                    </p:nvSpPr>
                    <p:spPr>
                      <a:xfrm>
                        <a:off x="10358305" y="1462049"/>
                        <a:ext cx="46114" cy="34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6114" h="34714" extrusionOk="0">
                            <a:moveTo>
                              <a:pt x="46114" y="34715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8" name="Google Shape;388;p28"/>
                      <p:cNvSpPr/>
                      <p:nvPr/>
                    </p:nvSpPr>
                    <p:spPr>
                      <a:xfrm>
                        <a:off x="10306458" y="1580169"/>
                        <a:ext cx="56741" cy="104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741" h="10498" extrusionOk="0">
                            <a:moveTo>
                              <a:pt x="56742" y="10498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8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389" name="Google Shape;389;p28"/>
          <p:cNvGrpSpPr/>
          <p:nvPr/>
        </p:nvGrpSpPr>
        <p:grpSpPr>
          <a:xfrm>
            <a:off x="715100" y="3681407"/>
            <a:ext cx="2053500" cy="1113001"/>
            <a:chOff x="715100" y="3681407"/>
            <a:chExt cx="2053500" cy="1113001"/>
          </a:xfrm>
        </p:grpSpPr>
        <p:cxnSp>
          <p:nvCxnSpPr>
            <p:cNvPr id="390" name="Google Shape;390;p28"/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391" name="Google Shape;391;p28"/>
            <p:cNvGrpSpPr/>
            <p:nvPr/>
          </p:nvGrpSpPr>
          <p:grpSpPr>
            <a:xfrm>
              <a:off x="947303" y="3681407"/>
              <a:ext cx="811142" cy="924015"/>
              <a:chOff x="8023178" y="3899786"/>
              <a:chExt cx="811142" cy="924015"/>
            </a:xfrm>
          </p:grpSpPr>
          <p:sp>
            <p:nvSpPr>
              <p:cNvPr id="392" name="Google Shape;392;p28"/>
              <p:cNvSpPr/>
              <p:nvPr/>
            </p:nvSpPr>
            <p:spPr>
              <a:xfrm>
                <a:off x="8023178" y="4677611"/>
                <a:ext cx="759173" cy="146190"/>
              </a:xfrm>
              <a:custGeom>
                <a:avLst/>
                <a:gdLst/>
                <a:ahLst/>
                <a:cxnLst/>
                <a:rect l="l" t="t" r="r" b="b"/>
                <a:pathLst>
                  <a:path w="385367" h="74208" extrusionOk="0">
                    <a:moveTo>
                      <a:pt x="385368" y="11478"/>
                    </a:moveTo>
                    <a:lnTo>
                      <a:pt x="385368" y="62731"/>
                    </a:lnTo>
                    <a:cubicBezTo>
                      <a:pt x="385368" y="69069"/>
                      <a:pt x="380227" y="74209"/>
                      <a:pt x="373889" y="74209"/>
                    </a:cubicBezTo>
                    <a:lnTo>
                      <a:pt x="0" y="74209"/>
                    </a:lnTo>
                    <a:lnTo>
                      <a:pt x="0" y="65426"/>
                    </a:lnTo>
                    <a:lnTo>
                      <a:pt x="267242" y="65426"/>
                    </a:lnTo>
                    <a:lnTo>
                      <a:pt x="267242" y="8733"/>
                    </a:lnTo>
                    <a:lnTo>
                      <a:pt x="0" y="8733"/>
                    </a:lnTo>
                    <a:lnTo>
                      <a:pt x="0" y="0"/>
                    </a:lnTo>
                    <a:lnTo>
                      <a:pt x="373889" y="0"/>
                    </a:lnTo>
                    <a:cubicBezTo>
                      <a:pt x="380227" y="0"/>
                      <a:pt x="385368" y="5140"/>
                      <a:pt x="385368" y="114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8607522" y="4677611"/>
                <a:ext cx="26938" cy="146190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8721126" y="4677611"/>
                <a:ext cx="26938" cy="146190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8644703" y="4677611"/>
                <a:ext cx="10323" cy="14619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74208" extrusionOk="0">
                    <a:moveTo>
                      <a:pt x="0" y="0"/>
                    </a:moveTo>
                    <a:lnTo>
                      <a:pt x="5240" y="0"/>
                    </a:lnTo>
                    <a:lnTo>
                      <a:pt x="5240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6" name="Google Shape;396;p28"/>
              <p:cNvGrpSpPr/>
              <p:nvPr/>
            </p:nvGrpSpPr>
            <p:grpSpPr>
              <a:xfrm>
                <a:off x="8051407" y="4706627"/>
                <a:ext cx="498478" cy="98062"/>
                <a:chOff x="4627642" y="5102525"/>
                <a:chExt cx="252919" cy="49755"/>
              </a:xfrm>
            </p:grpSpPr>
            <p:sp>
              <p:nvSpPr>
                <p:cNvPr id="397" name="Google Shape;397;p28"/>
                <p:cNvSpPr/>
                <p:nvPr/>
              </p:nvSpPr>
              <p:spPr>
                <a:xfrm>
                  <a:off x="4627642" y="5102525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28"/>
                <p:cNvSpPr/>
                <p:nvPr/>
              </p:nvSpPr>
              <p:spPr>
                <a:xfrm>
                  <a:off x="4627642" y="5111458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28"/>
                <p:cNvSpPr/>
                <p:nvPr/>
              </p:nvSpPr>
              <p:spPr>
                <a:xfrm>
                  <a:off x="4627642" y="5120441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28"/>
                <p:cNvSpPr/>
                <p:nvPr/>
              </p:nvSpPr>
              <p:spPr>
                <a:xfrm>
                  <a:off x="4627642" y="5129374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28"/>
                <p:cNvSpPr/>
                <p:nvPr/>
              </p:nvSpPr>
              <p:spPr>
                <a:xfrm>
                  <a:off x="4627642" y="5138307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28"/>
                <p:cNvSpPr/>
                <p:nvPr/>
              </p:nvSpPr>
              <p:spPr>
                <a:xfrm>
                  <a:off x="4627642" y="5147290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3" name="Google Shape;403;p28"/>
              <p:cNvSpPr/>
              <p:nvPr/>
            </p:nvSpPr>
            <p:spPr>
              <a:xfrm>
                <a:off x="8153896" y="4566074"/>
                <a:ext cx="680424" cy="111486"/>
              </a:xfrm>
              <a:custGeom>
                <a:avLst/>
                <a:gdLst/>
                <a:ahLst/>
                <a:cxnLst/>
                <a:rect l="l" t="t" r="r" b="b"/>
                <a:pathLst>
                  <a:path w="345393" h="56592" extrusionOk="0">
                    <a:moveTo>
                      <a:pt x="0" y="45114"/>
                    </a:moveTo>
                    <a:lnTo>
                      <a:pt x="0" y="11478"/>
                    </a:lnTo>
                    <a:cubicBezTo>
                      <a:pt x="0" y="5140"/>
                      <a:pt x="5140" y="0"/>
                      <a:pt x="11478" y="0"/>
                    </a:cubicBezTo>
                    <a:lnTo>
                      <a:pt x="345393" y="0"/>
                    </a:lnTo>
                    <a:lnTo>
                      <a:pt x="345393" y="8783"/>
                    </a:lnTo>
                    <a:lnTo>
                      <a:pt x="78152" y="8783"/>
                    </a:lnTo>
                    <a:lnTo>
                      <a:pt x="78152" y="47859"/>
                    </a:lnTo>
                    <a:lnTo>
                      <a:pt x="345393" y="47859"/>
                    </a:lnTo>
                    <a:lnTo>
                      <a:pt x="345393" y="56593"/>
                    </a:lnTo>
                    <a:lnTo>
                      <a:pt x="11478" y="56593"/>
                    </a:lnTo>
                    <a:cubicBezTo>
                      <a:pt x="5140" y="56593"/>
                      <a:pt x="0" y="51452"/>
                      <a:pt x="0" y="451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4" name="Google Shape;404;p28"/>
              <p:cNvGrpSpPr/>
              <p:nvPr/>
            </p:nvGrpSpPr>
            <p:grpSpPr>
              <a:xfrm>
                <a:off x="8307923" y="4595383"/>
                <a:ext cx="498380" cy="62751"/>
                <a:chOff x="4757794" y="5046082"/>
                <a:chExt cx="252869" cy="31839"/>
              </a:xfrm>
            </p:grpSpPr>
            <p:sp>
              <p:nvSpPr>
                <p:cNvPr id="405" name="Google Shape;405;p28"/>
                <p:cNvSpPr/>
                <p:nvPr/>
              </p:nvSpPr>
              <p:spPr>
                <a:xfrm>
                  <a:off x="4757794" y="5072931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28"/>
                <p:cNvSpPr/>
                <p:nvPr/>
              </p:nvSpPr>
              <p:spPr>
                <a:xfrm>
                  <a:off x="4757794" y="5063948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28"/>
                <p:cNvSpPr/>
                <p:nvPr/>
              </p:nvSpPr>
              <p:spPr>
                <a:xfrm>
                  <a:off x="4757794" y="5055015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28"/>
                <p:cNvSpPr/>
                <p:nvPr/>
              </p:nvSpPr>
              <p:spPr>
                <a:xfrm>
                  <a:off x="4757794" y="5046082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9" name="Google Shape;409;p28"/>
              <p:cNvSpPr/>
              <p:nvPr/>
            </p:nvSpPr>
            <p:spPr>
              <a:xfrm>
                <a:off x="8170222" y="4001007"/>
                <a:ext cx="177946" cy="533444"/>
              </a:xfrm>
              <a:custGeom>
                <a:avLst/>
                <a:gdLst/>
                <a:ahLst/>
                <a:cxnLst/>
                <a:rect l="l" t="t" r="r" b="b"/>
                <a:pathLst>
                  <a:path w="90328" h="270784" extrusionOk="0">
                    <a:moveTo>
                      <a:pt x="0" y="7036"/>
                    </a:moveTo>
                    <a:lnTo>
                      <a:pt x="62681" y="253368"/>
                    </a:lnTo>
                    <a:lnTo>
                      <a:pt x="81845" y="270785"/>
                    </a:lnTo>
                    <a:lnTo>
                      <a:pt x="90328" y="246332"/>
                    </a:lnTo>
                    <a:lnTo>
                      <a:pt x="27597" y="0"/>
                    </a:lnTo>
                    <a:lnTo>
                      <a:pt x="0" y="70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8170222" y="4001007"/>
                <a:ext cx="60264" cy="36867"/>
              </a:xfrm>
              <a:custGeom>
                <a:avLst/>
                <a:gdLst/>
                <a:ahLst/>
                <a:cxnLst/>
                <a:rect l="l" t="t" r="r" b="b"/>
                <a:pathLst>
                  <a:path w="30591" h="18714" extrusionOk="0">
                    <a:moveTo>
                      <a:pt x="30592" y="11678"/>
                    </a:moveTo>
                    <a:lnTo>
                      <a:pt x="2994" y="18714"/>
                    </a:lnTo>
                    <a:lnTo>
                      <a:pt x="0" y="7036"/>
                    </a:lnTo>
                    <a:lnTo>
                      <a:pt x="27597" y="0"/>
                    </a:lnTo>
                    <a:lnTo>
                      <a:pt x="30592" y="116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8161868" y="3950554"/>
                <a:ext cx="62719" cy="64291"/>
              </a:xfrm>
              <a:custGeom>
                <a:avLst/>
                <a:gdLst/>
                <a:ahLst/>
                <a:cxnLst/>
                <a:rect l="l" t="t" r="r" b="b"/>
                <a:pathLst>
                  <a:path w="31837" h="32635" extrusionOk="0">
                    <a:moveTo>
                      <a:pt x="10727" y="447"/>
                    </a:moveTo>
                    <a:lnTo>
                      <a:pt x="10727" y="447"/>
                    </a:lnTo>
                    <a:cubicBezTo>
                      <a:pt x="3092" y="2393"/>
                      <a:pt x="-1500" y="10128"/>
                      <a:pt x="447" y="17764"/>
                    </a:cubicBezTo>
                    <a:lnTo>
                      <a:pt x="4240" y="32636"/>
                    </a:lnTo>
                    <a:lnTo>
                      <a:pt x="31837" y="25599"/>
                    </a:lnTo>
                    <a:lnTo>
                      <a:pt x="28045" y="10727"/>
                    </a:lnTo>
                    <a:cubicBezTo>
                      <a:pt x="26098" y="3092"/>
                      <a:pt x="18363" y="-1500"/>
                      <a:pt x="10727" y="4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8307923" y="3953698"/>
                <a:ext cx="129772" cy="541409"/>
              </a:xfrm>
              <a:custGeom>
                <a:avLst/>
                <a:gdLst/>
                <a:ahLst/>
                <a:cxnLst/>
                <a:rect l="l" t="t" r="r" b="b"/>
                <a:pathLst>
                  <a:path w="65874" h="274827" extrusionOk="0">
                    <a:moveTo>
                      <a:pt x="37728" y="0"/>
                    </a:moveTo>
                    <a:lnTo>
                      <a:pt x="0" y="251372"/>
                    </a:lnTo>
                    <a:lnTo>
                      <a:pt x="10879" y="274827"/>
                    </a:lnTo>
                    <a:lnTo>
                      <a:pt x="28147" y="255614"/>
                    </a:lnTo>
                    <a:lnTo>
                      <a:pt x="65875" y="4242"/>
                    </a:lnTo>
                    <a:lnTo>
                      <a:pt x="37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8378840" y="3953698"/>
                <a:ext cx="58889" cy="31853"/>
              </a:xfrm>
              <a:custGeom>
                <a:avLst/>
                <a:gdLst/>
                <a:ahLst/>
                <a:cxnLst/>
                <a:rect l="l" t="t" r="r" b="b"/>
                <a:pathLst>
                  <a:path w="29893" h="16169" extrusionOk="0">
                    <a:moveTo>
                      <a:pt x="28146" y="16169"/>
                    </a:moveTo>
                    <a:lnTo>
                      <a:pt x="0" y="11927"/>
                    </a:lnTo>
                    <a:lnTo>
                      <a:pt x="1747" y="0"/>
                    </a:lnTo>
                    <a:lnTo>
                      <a:pt x="29893" y="4242"/>
                    </a:lnTo>
                    <a:lnTo>
                      <a:pt x="28146" y="161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8382185" y="3899786"/>
                <a:ext cx="60375" cy="62242"/>
              </a:xfrm>
              <a:custGeom>
                <a:avLst/>
                <a:gdLst/>
                <a:ahLst/>
                <a:cxnLst/>
                <a:rect l="l" t="t" r="r" b="b"/>
                <a:pathLst>
                  <a:path w="30647" h="31595" extrusionOk="0">
                    <a:moveTo>
                      <a:pt x="18515" y="155"/>
                    </a:moveTo>
                    <a:lnTo>
                      <a:pt x="18515" y="155"/>
                    </a:lnTo>
                    <a:cubicBezTo>
                      <a:pt x="10730" y="-993"/>
                      <a:pt x="3493" y="4347"/>
                      <a:pt x="2296" y="12132"/>
                    </a:cubicBezTo>
                    <a:lnTo>
                      <a:pt x="0" y="27354"/>
                    </a:lnTo>
                    <a:lnTo>
                      <a:pt x="28197" y="31595"/>
                    </a:lnTo>
                    <a:lnTo>
                      <a:pt x="30492" y="16374"/>
                    </a:lnTo>
                    <a:cubicBezTo>
                      <a:pt x="31640" y="8589"/>
                      <a:pt x="26300" y="1353"/>
                      <a:pt x="18515" y="1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8398315" y="4055792"/>
                <a:ext cx="127806" cy="372409"/>
              </a:xfrm>
              <a:custGeom>
                <a:avLst/>
                <a:gdLst/>
                <a:ahLst/>
                <a:cxnLst/>
                <a:rect l="l" t="t" r="r" b="b"/>
                <a:pathLst>
                  <a:path w="64876" h="189040" extrusionOk="0">
                    <a:moveTo>
                      <a:pt x="45613" y="0"/>
                    </a:moveTo>
                    <a:lnTo>
                      <a:pt x="0" y="171873"/>
                    </a:lnTo>
                    <a:lnTo>
                      <a:pt x="5789" y="189041"/>
                    </a:lnTo>
                    <a:lnTo>
                      <a:pt x="19263" y="176964"/>
                    </a:lnTo>
                    <a:lnTo>
                      <a:pt x="64877" y="5140"/>
                    </a:lnTo>
                    <a:lnTo>
                      <a:pt x="45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8483986" y="4055792"/>
                <a:ext cx="42176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21409" h="13274" extrusionOk="0">
                    <a:moveTo>
                      <a:pt x="19263" y="13275"/>
                    </a:moveTo>
                    <a:lnTo>
                      <a:pt x="0" y="8185"/>
                    </a:lnTo>
                    <a:lnTo>
                      <a:pt x="2146" y="0"/>
                    </a:lnTo>
                    <a:lnTo>
                      <a:pt x="21409" y="5140"/>
                    </a:lnTo>
                    <a:lnTo>
                      <a:pt x="19263" y="132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8488312" y="4020714"/>
                <a:ext cx="44008" cy="4508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888" extrusionOk="0">
                    <a:moveTo>
                      <a:pt x="14922" y="331"/>
                    </a:moveTo>
                    <a:lnTo>
                      <a:pt x="14922" y="331"/>
                    </a:lnTo>
                    <a:cubicBezTo>
                      <a:pt x="9582" y="-1066"/>
                      <a:pt x="4142" y="2078"/>
                      <a:pt x="2745" y="7418"/>
                    </a:cubicBezTo>
                    <a:lnTo>
                      <a:pt x="0" y="17798"/>
                    </a:lnTo>
                    <a:lnTo>
                      <a:pt x="19264" y="22889"/>
                    </a:lnTo>
                    <a:lnTo>
                      <a:pt x="22008" y="12508"/>
                    </a:lnTo>
                    <a:cubicBezTo>
                      <a:pt x="23406" y="7169"/>
                      <a:pt x="20262" y="1729"/>
                      <a:pt x="14922" y="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8198353" y="4209820"/>
                <a:ext cx="310374" cy="356089"/>
              </a:xfrm>
              <a:custGeom>
                <a:avLst/>
                <a:gdLst/>
                <a:ahLst/>
                <a:cxnLst/>
                <a:rect l="l" t="t" r="r" b="b"/>
                <a:pathLst>
                  <a:path w="157550" h="180756" extrusionOk="0">
                    <a:moveTo>
                      <a:pt x="140633" y="180756"/>
                    </a:moveTo>
                    <a:lnTo>
                      <a:pt x="16968" y="180756"/>
                    </a:lnTo>
                    <a:lnTo>
                      <a:pt x="0" y="0"/>
                    </a:lnTo>
                    <a:lnTo>
                      <a:pt x="157551" y="0"/>
                    </a:lnTo>
                    <a:lnTo>
                      <a:pt x="140633" y="1807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8221468" y="4516796"/>
                <a:ext cx="264264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34144" h="4990" extrusionOk="0">
                    <a:moveTo>
                      <a:pt x="0" y="0"/>
                    </a:moveTo>
                    <a:lnTo>
                      <a:pt x="134145" y="0"/>
                    </a:lnTo>
                  </a:path>
                </a:pathLst>
              </a:custGeom>
              <a:noFill/>
              <a:ln w="99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" name="Google Shape;420;p28"/>
            <p:cNvGrpSpPr/>
            <p:nvPr/>
          </p:nvGrpSpPr>
          <p:grpSpPr>
            <a:xfrm>
              <a:off x="1691244" y="3905269"/>
              <a:ext cx="838971" cy="889138"/>
              <a:chOff x="-320119" y="5493725"/>
              <a:chExt cx="838971" cy="889138"/>
            </a:xfrm>
          </p:grpSpPr>
          <p:sp>
            <p:nvSpPr>
              <p:cNvPr id="421" name="Google Shape;421;p28"/>
              <p:cNvSpPr/>
              <p:nvPr/>
            </p:nvSpPr>
            <p:spPr>
              <a:xfrm>
                <a:off x="-320119" y="5493725"/>
                <a:ext cx="581554" cy="699142"/>
              </a:xfrm>
              <a:custGeom>
                <a:avLst/>
                <a:gdLst/>
                <a:ahLst/>
                <a:cxnLst/>
                <a:rect l="l" t="t" r="r" b="b"/>
                <a:pathLst>
                  <a:path w="581554" h="699142" extrusionOk="0">
                    <a:moveTo>
                      <a:pt x="368050" y="699143"/>
                    </a:moveTo>
                    <a:cubicBezTo>
                      <a:pt x="368050" y="699143"/>
                      <a:pt x="325555" y="388998"/>
                      <a:pt x="0" y="336296"/>
                    </a:cubicBezTo>
                    <a:cubicBezTo>
                      <a:pt x="0" y="336296"/>
                      <a:pt x="355375" y="248036"/>
                      <a:pt x="454376" y="636100"/>
                    </a:cubicBezTo>
                    <a:cubicBezTo>
                      <a:pt x="454376" y="636100"/>
                      <a:pt x="531762" y="278723"/>
                      <a:pt x="323687" y="0"/>
                    </a:cubicBezTo>
                    <a:cubicBezTo>
                      <a:pt x="323687" y="0"/>
                      <a:pt x="613418" y="137427"/>
                      <a:pt x="578660" y="699143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286695" y="5878387"/>
                <a:ext cx="232157" cy="314547"/>
              </a:xfrm>
              <a:custGeom>
                <a:avLst/>
                <a:gdLst/>
                <a:ahLst/>
                <a:cxnLst/>
                <a:rect l="l" t="t" r="r" b="b"/>
                <a:pathLst>
                  <a:path w="232157" h="314547" extrusionOk="0">
                    <a:moveTo>
                      <a:pt x="0" y="314481"/>
                    </a:moveTo>
                    <a:cubicBezTo>
                      <a:pt x="0" y="314481"/>
                      <a:pt x="23349" y="35624"/>
                      <a:pt x="232158" y="0"/>
                    </a:cubicBezTo>
                    <a:cubicBezTo>
                      <a:pt x="232158" y="0"/>
                      <a:pt x="87326" y="86859"/>
                      <a:pt x="91195" y="314548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211710" y="6016810"/>
                <a:ext cx="239229" cy="366053"/>
              </a:xfrm>
              <a:custGeom>
                <a:avLst/>
                <a:gdLst/>
                <a:ahLst/>
                <a:cxnLst/>
                <a:rect l="l" t="t" r="r" b="b"/>
                <a:pathLst>
                  <a:path w="239229" h="366053" extrusionOk="0">
                    <a:moveTo>
                      <a:pt x="0" y="176058"/>
                    </a:moveTo>
                    <a:cubicBezTo>
                      <a:pt x="0" y="176058"/>
                      <a:pt x="14076" y="18817"/>
                      <a:pt x="100869" y="1406"/>
                    </a:cubicBezTo>
                    <a:cubicBezTo>
                      <a:pt x="239563" y="-26347"/>
                      <a:pt x="239229" y="366054"/>
                      <a:pt x="239229" y="366054"/>
                    </a:cubicBezTo>
                    <a:cubicBezTo>
                      <a:pt x="239229" y="366054"/>
                      <a:pt x="109141" y="232696"/>
                      <a:pt x="100001" y="68184"/>
                    </a:cubicBezTo>
                    <a:cubicBezTo>
                      <a:pt x="84257" y="146771"/>
                      <a:pt x="63043" y="175991"/>
                      <a:pt x="63043" y="175991"/>
                    </a:cubicBezTo>
                    <a:lnTo>
                      <a:pt x="0" y="175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-126853" y="6089372"/>
                <a:ext cx="210609" cy="281750"/>
              </a:xfrm>
              <a:custGeom>
                <a:avLst/>
                <a:gdLst/>
                <a:ahLst/>
                <a:cxnLst/>
                <a:rect l="l" t="t" r="r" b="b"/>
                <a:pathLst>
                  <a:path w="210609" h="281750" extrusionOk="0">
                    <a:moveTo>
                      <a:pt x="210610" y="106831"/>
                    </a:moveTo>
                    <a:cubicBezTo>
                      <a:pt x="210610" y="106831"/>
                      <a:pt x="189729" y="-18854"/>
                      <a:pt x="97466" y="2427"/>
                    </a:cubicBezTo>
                    <a:cubicBezTo>
                      <a:pt x="333" y="24842"/>
                      <a:pt x="0" y="281750"/>
                      <a:pt x="0" y="28175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193831" y="5776451"/>
                <a:ext cx="306742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306742" h="416483" extrusionOk="0">
                    <a:moveTo>
                      <a:pt x="0" y="416484"/>
                    </a:moveTo>
                    <a:cubicBezTo>
                      <a:pt x="0" y="416484"/>
                      <a:pt x="6538" y="48700"/>
                      <a:pt x="306742" y="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6" name="Google Shape;426;p28"/>
          <p:cNvGrpSpPr/>
          <p:nvPr/>
        </p:nvGrpSpPr>
        <p:grpSpPr>
          <a:xfrm>
            <a:off x="8069780" y="2137038"/>
            <a:ext cx="718247" cy="718247"/>
            <a:chOff x="3932594" y="2214840"/>
            <a:chExt cx="562449" cy="562449"/>
          </a:xfrm>
        </p:grpSpPr>
        <p:sp>
          <p:nvSpPr>
            <p:cNvPr id="427" name="Google Shape;427;p28"/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28"/>
          <p:cNvGrpSpPr/>
          <p:nvPr/>
        </p:nvGrpSpPr>
        <p:grpSpPr>
          <a:xfrm>
            <a:off x="6745206" y="535188"/>
            <a:ext cx="1683684" cy="889153"/>
            <a:chOff x="5338084" y="5425425"/>
            <a:chExt cx="1519433" cy="802412"/>
          </a:xfrm>
        </p:grpSpPr>
        <p:sp>
          <p:nvSpPr>
            <p:cNvPr id="435" name="Google Shape;435;p28"/>
            <p:cNvSpPr/>
            <p:nvPr/>
          </p:nvSpPr>
          <p:spPr>
            <a:xfrm>
              <a:off x="6369119" y="5425425"/>
              <a:ext cx="6671" cy="531428"/>
            </a:xfrm>
            <a:custGeom>
              <a:avLst/>
              <a:gdLst/>
              <a:ahLst/>
              <a:cxnLst/>
              <a:rect l="l" t="t" r="r" b="b"/>
              <a:pathLst>
                <a:path w="6671" h="531428" extrusionOk="0">
                  <a:moveTo>
                    <a:pt x="0" y="0"/>
                  </a:moveTo>
                  <a:lnTo>
                    <a:pt x="0" y="531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6342967" y="5929034"/>
              <a:ext cx="52235" cy="73049"/>
            </a:xfrm>
            <a:custGeom>
              <a:avLst/>
              <a:gdLst/>
              <a:ahLst/>
              <a:cxnLst/>
              <a:rect l="l" t="t" r="r" b="b"/>
              <a:pathLst>
                <a:path w="52235" h="73049" extrusionOk="0">
                  <a:moveTo>
                    <a:pt x="52236" y="73050"/>
                  </a:moveTo>
                  <a:lnTo>
                    <a:pt x="0" y="73050"/>
                  </a:lnTo>
                  <a:lnTo>
                    <a:pt x="0" y="26084"/>
                  </a:lnTo>
                  <a:cubicBezTo>
                    <a:pt x="0" y="11675"/>
                    <a:pt x="11675" y="0"/>
                    <a:pt x="26084" y="0"/>
                  </a:cubicBezTo>
                  <a:lnTo>
                    <a:pt x="26084" y="0"/>
                  </a:lnTo>
                  <a:cubicBezTo>
                    <a:pt x="40494" y="0"/>
                    <a:pt x="52169" y="11675"/>
                    <a:pt x="52169" y="26084"/>
                  </a:cubicBezTo>
                  <a:lnTo>
                    <a:pt x="52169" y="73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280191" y="6010890"/>
              <a:ext cx="177454" cy="216947"/>
            </a:xfrm>
            <a:custGeom>
              <a:avLst/>
              <a:gdLst/>
              <a:ahLst/>
              <a:cxnLst/>
              <a:rect l="l" t="t" r="r" b="b"/>
              <a:pathLst>
                <a:path w="177454" h="216947" extrusionOk="0">
                  <a:moveTo>
                    <a:pt x="160309" y="75651"/>
                  </a:moveTo>
                  <a:lnTo>
                    <a:pt x="160376" y="75651"/>
                  </a:lnTo>
                  <a:cubicBezTo>
                    <a:pt x="160376" y="75651"/>
                    <a:pt x="160109" y="75318"/>
                    <a:pt x="159575" y="74717"/>
                  </a:cubicBezTo>
                  <a:cubicBezTo>
                    <a:pt x="158708" y="73583"/>
                    <a:pt x="157908" y="72449"/>
                    <a:pt x="157040" y="71382"/>
                  </a:cubicBezTo>
                  <a:cubicBezTo>
                    <a:pt x="151303" y="63376"/>
                    <a:pt x="140029" y="44630"/>
                    <a:pt x="140029" y="19880"/>
                  </a:cubicBezTo>
                  <a:cubicBezTo>
                    <a:pt x="140029" y="2001"/>
                    <a:pt x="121083" y="0"/>
                    <a:pt x="121083" y="0"/>
                  </a:cubicBezTo>
                  <a:lnTo>
                    <a:pt x="56572" y="0"/>
                  </a:lnTo>
                  <a:cubicBezTo>
                    <a:pt x="56572" y="0"/>
                    <a:pt x="37626" y="2001"/>
                    <a:pt x="37626" y="19880"/>
                  </a:cubicBezTo>
                  <a:cubicBezTo>
                    <a:pt x="37626" y="44630"/>
                    <a:pt x="26418" y="63376"/>
                    <a:pt x="20614" y="71382"/>
                  </a:cubicBezTo>
                  <a:cubicBezTo>
                    <a:pt x="19747" y="72449"/>
                    <a:pt x="18880" y="73583"/>
                    <a:pt x="18079" y="74717"/>
                  </a:cubicBezTo>
                  <a:cubicBezTo>
                    <a:pt x="17612" y="75318"/>
                    <a:pt x="17279" y="75651"/>
                    <a:pt x="17279" y="75651"/>
                  </a:cubicBezTo>
                  <a:lnTo>
                    <a:pt x="17345" y="75651"/>
                  </a:lnTo>
                  <a:cubicBezTo>
                    <a:pt x="6471" y="90395"/>
                    <a:pt x="0" y="108540"/>
                    <a:pt x="0" y="128220"/>
                  </a:cubicBezTo>
                  <a:cubicBezTo>
                    <a:pt x="0" y="177254"/>
                    <a:pt x="39761" y="216947"/>
                    <a:pt x="88727" y="216947"/>
                  </a:cubicBezTo>
                  <a:cubicBezTo>
                    <a:pt x="137694" y="216947"/>
                    <a:pt x="177454" y="177187"/>
                    <a:pt x="177454" y="128220"/>
                  </a:cubicBezTo>
                  <a:cubicBezTo>
                    <a:pt x="177454" y="108540"/>
                    <a:pt x="170983" y="90395"/>
                    <a:pt x="160109" y="756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6318885" y="6010890"/>
              <a:ext cx="100401" cy="162644"/>
            </a:xfrm>
            <a:custGeom>
              <a:avLst/>
              <a:gdLst/>
              <a:ahLst/>
              <a:cxnLst/>
              <a:rect l="l" t="t" r="r" b="b"/>
              <a:pathLst>
                <a:path w="100401" h="162644" extrusionOk="0">
                  <a:moveTo>
                    <a:pt x="61442" y="0"/>
                  </a:moveTo>
                  <a:lnTo>
                    <a:pt x="68113" y="147234"/>
                  </a:lnTo>
                  <a:cubicBezTo>
                    <a:pt x="68113" y="155773"/>
                    <a:pt x="74984" y="162644"/>
                    <a:pt x="83523" y="162644"/>
                  </a:cubicBezTo>
                  <a:lnTo>
                    <a:pt x="84991" y="162644"/>
                  </a:lnTo>
                  <a:cubicBezTo>
                    <a:pt x="93530" y="162644"/>
                    <a:pt x="100402" y="155773"/>
                    <a:pt x="100402" y="147234"/>
                  </a:cubicBezTo>
                  <a:lnTo>
                    <a:pt x="100402" y="147234"/>
                  </a:lnTo>
                  <a:cubicBezTo>
                    <a:pt x="100402" y="138694"/>
                    <a:pt x="93530" y="131823"/>
                    <a:pt x="84991" y="131823"/>
                  </a:cubicBezTo>
                  <a:lnTo>
                    <a:pt x="15410" y="131823"/>
                  </a:lnTo>
                  <a:cubicBezTo>
                    <a:pt x="6871" y="131823"/>
                    <a:pt x="0" y="138694"/>
                    <a:pt x="0" y="147234"/>
                  </a:cubicBezTo>
                  <a:lnTo>
                    <a:pt x="0" y="147234"/>
                  </a:lnTo>
                  <a:cubicBezTo>
                    <a:pt x="0" y="155773"/>
                    <a:pt x="6871" y="162644"/>
                    <a:pt x="15410" y="162644"/>
                  </a:cubicBezTo>
                  <a:lnTo>
                    <a:pt x="16878" y="162644"/>
                  </a:lnTo>
                  <a:cubicBezTo>
                    <a:pt x="25417" y="162644"/>
                    <a:pt x="32289" y="155773"/>
                    <a:pt x="32289" y="147234"/>
                  </a:cubicBezTo>
                  <a:lnTo>
                    <a:pt x="3896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6329759" y="5994745"/>
              <a:ext cx="78653" cy="16144"/>
            </a:xfrm>
            <a:custGeom>
              <a:avLst/>
              <a:gdLst/>
              <a:ahLst/>
              <a:cxnLst/>
              <a:rect l="l" t="t" r="r" b="b"/>
              <a:pathLst>
                <a:path w="78653" h="16144" extrusionOk="0">
                  <a:moveTo>
                    <a:pt x="70581" y="16145"/>
                  </a:moveTo>
                  <a:lnTo>
                    <a:pt x="8072" y="16145"/>
                  </a:lnTo>
                  <a:cubicBezTo>
                    <a:pt x="3602" y="16145"/>
                    <a:pt x="0" y="12542"/>
                    <a:pt x="0" y="8072"/>
                  </a:cubicBezTo>
                  <a:lnTo>
                    <a:pt x="0" y="8072"/>
                  </a:lnTo>
                  <a:cubicBezTo>
                    <a:pt x="0" y="3603"/>
                    <a:pt x="3602" y="0"/>
                    <a:pt x="8072" y="0"/>
                  </a:cubicBezTo>
                  <a:lnTo>
                    <a:pt x="70581" y="0"/>
                  </a:lnTo>
                  <a:cubicBezTo>
                    <a:pt x="75051" y="0"/>
                    <a:pt x="78653" y="3603"/>
                    <a:pt x="78653" y="8072"/>
                  </a:cubicBezTo>
                  <a:lnTo>
                    <a:pt x="78653" y="8072"/>
                  </a:lnTo>
                  <a:cubicBezTo>
                    <a:pt x="78653" y="12542"/>
                    <a:pt x="75051" y="16145"/>
                    <a:pt x="70581" y="16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338084" y="5425425"/>
              <a:ext cx="1519433" cy="6671"/>
            </a:xfrm>
            <a:custGeom>
              <a:avLst/>
              <a:gdLst/>
              <a:ahLst/>
              <a:cxnLst/>
              <a:rect l="l" t="t" r="r" b="b"/>
              <a:pathLst>
                <a:path w="1519433" h="6671" extrusionOk="0">
                  <a:moveTo>
                    <a:pt x="0" y="0"/>
                  </a:moveTo>
                  <a:lnTo>
                    <a:pt x="1519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667908" y="5425425"/>
              <a:ext cx="701277" cy="289196"/>
            </a:xfrm>
            <a:custGeom>
              <a:avLst/>
              <a:gdLst/>
              <a:ahLst/>
              <a:cxnLst/>
              <a:rect l="l" t="t" r="r" b="b"/>
              <a:pathLst>
                <a:path w="701277" h="289196" extrusionOk="0">
                  <a:moveTo>
                    <a:pt x="0" y="0"/>
                  </a:moveTo>
                  <a:cubicBezTo>
                    <a:pt x="0" y="0"/>
                    <a:pt x="26084" y="120082"/>
                    <a:pt x="82256" y="120082"/>
                  </a:cubicBezTo>
                  <a:cubicBezTo>
                    <a:pt x="159909" y="120082"/>
                    <a:pt x="167114" y="0"/>
                    <a:pt x="167114" y="0"/>
                  </a:cubicBezTo>
                  <a:cubicBezTo>
                    <a:pt x="167114" y="0"/>
                    <a:pt x="181123" y="247568"/>
                    <a:pt x="295468" y="247568"/>
                  </a:cubicBezTo>
                  <a:cubicBezTo>
                    <a:pt x="400806" y="247568"/>
                    <a:pt x="411213" y="0"/>
                    <a:pt x="411213" y="0"/>
                  </a:cubicBezTo>
                  <a:cubicBezTo>
                    <a:pt x="411213" y="0"/>
                    <a:pt x="407411" y="289197"/>
                    <a:pt x="516285" y="289197"/>
                  </a:cubicBezTo>
                  <a:cubicBezTo>
                    <a:pt x="614552" y="289197"/>
                    <a:pt x="626160" y="0"/>
                    <a:pt x="626160" y="0"/>
                  </a:cubicBezTo>
                  <a:cubicBezTo>
                    <a:pt x="626160" y="0"/>
                    <a:pt x="633898" y="114011"/>
                    <a:pt x="669055" y="114011"/>
                  </a:cubicBezTo>
                  <a:cubicBezTo>
                    <a:pt x="701277" y="114011"/>
                    <a:pt x="701277" y="0"/>
                    <a:pt x="7012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Google Shape;442;p28"/>
          <p:cNvGrpSpPr/>
          <p:nvPr/>
        </p:nvGrpSpPr>
        <p:grpSpPr>
          <a:xfrm>
            <a:off x="304808" y="304794"/>
            <a:ext cx="362977" cy="222500"/>
            <a:chOff x="5582784" y="1377203"/>
            <a:chExt cx="219282" cy="134425"/>
          </a:xfrm>
        </p:grpSpPr>
        <p:sp>
          <p:nvSpPr>
            <p:cNvPr id="443" name="Google Shape;443;p28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8"/>
          <p:cNvGrpSpPr/>
          <p:nvPr/>
        </p:nvGrpSpPr>
        <p:grpSpPr>
          <a:xfrm>
            <a:off x="2530233" y="2972069"/>
            <a:ext cx="362977" cy="222500"/>
            <a:chOff x="5582784" y="1377203"/>
            <a:chExt cx="219282" cy="134425"/>
          </a:xfrm>
        </p:grpSpPr>
        <p:sp>
          <p:nvSpPr>
            <p:cNvPr id="448" name="Google Shape;448;p28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28"/>
          <p:cNvGrpSpPr/>
          <p:nvPr/>
        </p:nvGrpSpPr>
        <p:grpSpPr>
          <a:xfrm>
            <a:off x="6489508" y="1366944"/>
            <a:ext cx="362977" cy="222500"/>
            <a:chOff x="5582784" y="1377203"/>
            <a:chExt cx="219282" cy="134425"/>
          </a:xfrm>
        </p:grpSpPr>
        <p:sp>
          <p:nvSpPr>
            <p:cNvPr id="453" name="Google Shape;453;p28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8"/>
          <p:cNvSpPr/>
          <p:nvPr/>
        </p:nvSpPr>
        <p:spPr>
          <a:xfrm>
            <a:off x="1594175" y="264692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on the learning process</a:t>
            </a:r>
            <a:endParaRPr/>
          </a:p>
        </p:txBody>
      </p:sp>
      <p:sp>
        <p:nvSpPr>
          <p:cNvPr id="885" name="Google Shape;885;p37"/>
          <p:cNvSpPr txBox="1">
            <a:spLocks noGrp="1"/>
          </p:cNvSpPr>
          <p:nvPr>
            <p:ph type="subTitle" idx="4294967295"/>
          </p:nvPr>
        </p:nvSpPr>
        <p:spPr>
          <a:xfrm>
            <a:off x="715100" y="1205975"/>
            <a:ext cx="77040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Positive effects </a:t>
            </a:r>
            <a:r>
              <a:rPr lang="en"/>
              <a:t>of PBL on learning are as follows</a:t>
            </a:r>
            <a:r>
              <a:rPr lang="en">
                <a:solidFill>
                  <a:schemeClr val="dk1"/>
                </a:solidFill>
              </a:rPr>
              <a:t> (Morales </a:t>
            </a:r>
            <a:r>
              <a:rPr lang="en"/>
              <a:t>and</a:t>
            </a:r>
            <a:r>
              <a:rPr lang="en">
                <a:solidFill>
                  <a:schemeClr val="dk1"/>
                </a:solidFill>
              </a:rPr>
              <a:t> Landa, 2004):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86" name="Google Shape;886;p37"/>
          <p:cNvGraphicFramePr/>
          <p:nvPr/>
        </p:nvGraphicFramePr>
        <p:xfrm>
          <a:off x="837100" y="1782469"/>
          <a:ext cx="7469800" cy="2826000"/>
        </p:xfrm>
        <a:graphic>
          <a:graphicData uri="http://schemas.openxmlformats.org/drawingml/2006/table">
            <a:tbl>
              <a:tblPr>
                <a:noFill/>
                <a:tableStyleId>{133BB66E-1D5F-47CA-AF2C-D7C9E7A6E7D5}</a:tableStyleId>
              </a:tblPr>
              <a:tblGrid>
                <a:gridCol w="79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dk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01</a:t>
                      </a:r>
                      <a:endParaRPr sz="2500" b="1">
                        <a:solidFill>
                          <a:schemeClr val="dk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Constructive rather than receptive process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dk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05</a:t>
                      </a:r>
                      <a:endParaRPr sz="2500" b="1">
                        <a:solidFill>
                          <a:schemeClr val="dk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Development of metacognition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dk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02</a:t>
                      </a:r>
                      <a:endParaRPr sz="2500" b="1">
                        <a:solidFill>
                          <a:schemeClr val="dk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Benefits of social interaction in small groups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dk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06</a:t>
                      </a:r>
                      <a:endParaRPr sz="2500" b="1">
                        <a:solidFill>
                          <a:schemeClr val="dk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Encourages meaningful learning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dk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03</a:t>
                      </a:r>
                      <a:endParaRPr sz="2500" b="1">
                        <a:solidFill>
                          <a:schemeClr val="dk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Enhances motivation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dk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07</a:t>
                      </a:r>
                      <a:endParaRPr sz="2500" b="1">
                        <a:solidFill>
                          <a:schemeClr val="dk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Promotes cognitive conflict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dk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04</a:t>
                      </a:r>
                      <a:endParaRPr sz="2500" b="1">
                        <a:solidFill>
                          <a:schemeClr val="dk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Promotes cooperation and collaboration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dk2"/>
                          </a:solidFill>
                          <a:latin typeface="Alexandria"/>
                          <a:ea typeface="Alexandria"/>
                          <a:cs typeface="Alexandria"/>
                          <a:sym typeface="Alexandria"/>
                        </a:rPr>
                        <a:t>08</a:t>
                      </a:r>
                      <a:endParaRPr sz="2500" b="1">
                        <a:solidFill>
                          <a:schemeClr val="dk2"/>
                        </a:solidFill>
                        <a:latin typeface="Alexandria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Broadens the Zone of Proximal Development</a:t>
                      </a:r>
                      <a:endParaRPr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87" name="Google Shape;887;p37"/>
          <p:cNvGrpSpPr/>
          <p:nvPr/>
        </p:nvGrpSpPr>
        <p:grpSpPr>
          <a:xfrm flipH="1">
            <a:off x="7460306" y="534988"/>
            <a:ext cx="1683684" cy="889153"/>
            <a:chOff x="5338084" y="5425425"/>
            <a:chExt cx="1519433" cy="802412"/>
          </a:xfrm>
        </p:grpSpPr>
        <p:sp>
          <p:nvSpPr>
            <p:cNvPr id="888" name="Google Shape;888;p37"/>
            <p:cNvSpPr/>
            <p:nvPr/>
          </p:nvSpPr>
          <p:spPr>
            <a:xfrm>
              <a:off x="6369119" y="5425425"/>
              <a:ext cx="6671" cy="531428"/>
            </a:xfrm>
            <a:custGeom>
              <a:avLst/>
              <a:gdLst/>
              <a:ahLst/>
              <a:cxnLst/>
              <a:rect l="l" t="t" r="r" b="b"/>
              <a:pathLst>
                <a:path w="6671" h="531428" extrusionOk="0">
                  <a:moveTo>
                    <a:pt x="0" y="0"/>
                  </a:moveTo>
                  <a:lnTo>
                    <a:pt x="0" y="531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342967" y="5929034"/>
              <a:ext cx="52235" cy="73049"/>
            </a:xfrm>
            <a:custGeom>
              <a:avLst/>
              <a:gdLst/>
              <a:ahLst/>
              <a:cxnLst/>
              <a:rect l="l" t="t" r="r" b="b"/>
              <a:pathLst>
                <a:path w="52235" h="73049" extrusionOk="0">
                  <a:moveTo>
                    <a:pt x="52236" y="73050"/>
                  </a:moveTo>
                  <a:lnTo>
                    <a:pt x="0" y="73050"/>
                  </a:lnTo>
                  <a:lnTo>
                    <a:pt x="0" y="26084"/>
                  </a:lnTo>
                  <a:cubicBezTo>
                    <a:pt x="0" y="11675"/>
                    <a:pt x="11675" y="0"/>
                    <a:pt x="26084" y="0"/>
                  </a:cubicBezTo>
                  <a:lnTo>
                    <a:pt x="26084" y="0"/>
                  </a:lnTo>
                  <a:cubicBezTo>
                    <a:pt x="40494" y="0"/>
                    <a:pt x="52169" y="11675"/>
                    <a:pt x="52169" y="26084"/>
                  </a:cubicBezTo>
                  <a:lnTo>
                    <a:pt x="52169" y="73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6280191" y="6010890"/>
              <a:ext cx="177454" cy="216947"/>
            </a:xfrm>
            <a:custGeom>
              <a:avLst/>
              <a:gdLst/>
              <a:ahLst/>
              <a:cxnLst/>
              <a:rect l="l" t="t" r="r" b="b"/>
              <a:pathLst>
                <a:path w="177454" h="216947" extrusionOk="0">
                  <a:moveTo>
                    <a:pt x="160309" y="75651"/>
                  </a:moveTo>
                  <a:lnTo>
                    <a:pt x="160376" y="75651"/>
                  </a:lnTo>
                  <a:cubicBezTo>
                    <a:pt x="160376" y="75651"/>
                    <a:pt x="160109" y="75318"/>
                    <a:pt x="159575" y="74717"/>
                  </a:cubicBezTo>
                  <a:cubicBezTo>
                    <a:pt x="158708" y="73583"/>
                    <a:pt x="157908" y="72449"/>
                    <a:pt x="157040" y="71382"/>
                  </a:cubicBezTo>
                  <a:cubicBezTo>
                    <a:pt x="151303" y="63376"/>
                    <a:pt x="140029" y="44630"/>
                    <a:pt x="140029" y="19880"/>
                  </a:cubicBezTo>
                  <a:cubicBezTo>
                    <a:pt x="140029" y="2001"/>
                    <a:pt x="121083" y="0"/>
                    <a:pt x="121083" y="0"/>
                  </a:cubicBezTo>
                  <a:lnTo>
                    <a:pt x="56572" y="0"/>
                  </a:lnTo>
                  <a:cubicBezTo>
                    <a:pt x="56572" y="0"/>
                    <a:pt x="37626" y="2001"/>
                    <a:pt x="37626" y="19880"/>
                  </a:cubicBezTo>
                  <a:cubicBezTo>
                    <a:pt x="37626" y="44630"/>
                    <a:pt x="26418" y="63376"/>
                    <a:pt x="20614" y="71382"/>
                  </a:cubicBezTo>
                  <a:cubicBezTo>
                    <a:pt x="19747" y="72449"/>
                    <a:pt x="18880" y="73583"/>
                    <a:pt x="18079" y="74717"/>
                  </a:cubicBezTo>
                  <a:cubicBezTo>
                    <a:pt x="17612" y="75318"/>
                    <a:pt x="17279" y="75651"/>
                    <a:pt x="17279" y="75651"/>
                  </a:cubicBezTo>
                  <a:lnTo>
                    <a:pt x="17345" y="75651"/>
                  </a:lnTo>
                  <a:cubicBezTo>
                    <a:pt x="6471" y="90395"/>
                    <a:pt x="0" y="108540"/>
                    <a:pt x="0" y="128220"/>
                  </a:cubicBezTo>
                  <a:cubicBezTo>
                    <a:pt x="0" y="177254"/>
                    <a:pt x="39761" y="216947"/>
                    <a:pt x="88727" y="216947"/>
                  </a:cubicBezTo>
                  <a:cubicBezTo>
                    <a:pt x="137694" y="216947"/>
                    <a:pt x="177454" y="177187"/>
                    <a:pt x="177454" y="128220"/>
                  </a:cubicBezTo>
                  <a:cubicBezTo>
                    <a:pt x="177454" y="108540"/>
                    <a:pt x="170983" y="90395"/>
                    <a:pt x="160109" y="756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6318885" y="6010890"/>
              <a:ext cx="100401" cy="162644"/>
            </a:xfrm>
            <a:custGeom>
              <a:avLst/>
              <a:gdLst/>
              <a:ahLst/>
              <a:cxnLst/>
              <a:rect l="l" t="t" r="r" b="b"/>
              <a:pathLst>
                <a:path w="100401" h="162644" extrusionOk="0">
                  <a:moveTo>
                    <a:pt x="61442" y="0"/>
                  </a:moveTo>
                  <a:lnTo>
                    <a:pt x="68113" y="147234"/>
                  </a:lnTo>
                  <a:cubicBezTo>
                    <a:pt x="68113" y="155773"/>
                    <a:pt x="74984" y="162644"/>
                    <a:pt x="83523" y="162644"/>
                  </a:cubicBezTo>
                  <a:lnTo>
                    <a:pt x="84991" y="162644"/>
                  </a:lnTo>
                  <a:cubicBezTo>
                    <a:pt x="93530" y="162644"/>
                    <a:pt x="100402" y="155773"/>
                    <a:pt x="100402" y="147234"/>
                  </a:cubicBezTo>
                  <a:lnTo>
                    <a:pt x="100402" y="147234"/>
                  </a:lnTo>
                  <a:cubicBezTo>
                    <a:pt x="100402" y="138694"/>
                    <a:pt x="93530" y="131823"/>
                    <a:pt x="84991" y="131823"/>
                  </a:cubicBezTo>
                  <a:lnTo>
                    <a:pt x="15410" y="131823"/>
                  </a:lnTo>
                  <a:cubicBezTo>
                    <a:pt x="6871" y="131823"/>
                    <a:pt x="0" y="138694"/>
                    <a:pt x="0" y="147234"/>
                  </a:cubicBezTo>
                  <a:lnTo>
                    <a:pt x="0" y="147234"/>
                  </a:lnTo>
                  <a:cubicBezTo>
                    <a:pt x="0" y="155773"/>
                    <a:pt x="6871" y="162644"/>
                    <a:pt x="15410" y="162644"/>
                  </a:cubicBezTo>
                  <a:lnTo>
                    <a:pt x="16878" y="162644"/>
                  </a:lnTo>
                  <a:cubicBezTo>
                    <a:pt x="25417" y="162644"/>
                    <a:pt x="32289" y="155773"/>
                    <a:pt x="32289" y="147234"/>
                  </a:cubicBezTo>
                  <a:lnTo>
                    <a:pt x="3896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6329759" y="5994745"/>
              <a:ext cx="78653" cy="16144"/>
            </a:xfrm>
            <a:custGeom>
              <a:avLst/>
              <a:gdLst/>
              <a:ahLst/>
              <a:cxnLst/>
              <a:rect l="l" t="t" r="r" b="b"/>
              <a:pathLst>
                <a:path w="78653" h="16144" extrusionOk="0">
                  <a:moveTo>
                    <a:pt x="70581" y="16145"/>
                  </a:moveTo>
                  <a:lnTo>
                    <a:pt x="8072" y="16145"/>
                  </a:lnTo>
                  <a:cubicBezTo>
                    <a:pt x="3602" y="16145"/>
                    <a:pt x="0" y="12542"/>
                    <a:pt x="0" y="8072"/>
                  </a:cubicBezTo>
                  <a:lnTo>
                    <a:pt x="0" y="8072"/>
                  </a:lnTo>
                  <a:cubicBezTo>
                    <a:pt x="0" y="3603"/>
                    <a:pt x="3602" y="0"/>
                    <a:pt x="8072" y="0"/>
                  </a:cubicBezTo>
                  <a:lnTo>
                    <a:pt x="70581" y="0"/>
                  </a:lnTo>
                  <a:cubicBezTo>
                    <a:pt x="75051" y="0"/>
                    <a:pt x="78653" y="3603"/>
                    <a:pt x="78653" y="8072"/>
                  </a:cubicBezTo>
                  <a:lnTo>
                    <a:pt x="78653" y="8072"/>
                  </a:lnTo>
                  <a:cubicBezTo>
                    <a:pt x="78653" y="12542"/>
                    <a:pt x="75051" y="16145"/>
                    <a:pt x="70581" y="16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5338084" y="5425425"/>
              <a:ext cx="1519433" cy="6671"/>
            </a:xfrm>
            <a:custGeom>
              <a:avLst/>
              <a:gdLst/>
              <a:ahLst/>
              <a:cxnLst/>
              <a:rect l="l" t="t" r="r" b="b"/>
              <a:pathLst>
                <a:path w="1519433" h="6671" extrusionOk="0">
                  <a:moveTo>
                    <a:pt x="0" y="0"/>
                  </a:moveTo>
                  <a:lnTo>
                    <a:pt x="1519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5667908" y="5425425"/>
              <a:ext cx="701277" cy="289196"/>
            </a:xfrm>
            <a:custGeom>
              <a:avLst/>
              <a:gdLst/>
              <a:ahLst/>
              <a:cxnLst/>
              <a:rect l="l" t="t" r="r" b="b"/>
              <a:pathLst>
                <a:path w="701277" h="289196" extrusionOk="0">
                  <a:moveTo>
                    <a:pt x="0" y="0"/>
                  </a:moveTo>
                  <a:cubicBezTo>
                    <a:pt x="0" y="0"/>
                    <a:pt x="26084" y="120082"/>
                    <a:pt x="82256" y="120082"/>
                  </a:cubicBezTo>
                  <a:cubicBezTo>
                    <a:pt x="159909" y="120082"/>
                    <a:pt x="167114" y="0"/>
                    <a:pt x="167114" y="0"/>
                  </a:cubicBezTo>
                  <a:cubicBezTo>
                    <a:pt x="167114" y="0"/>
                    <a:pt x="181123" y="247568"/>
                    <a:pt x="295468" y="247568"/>
                  </a:cubicBezTo>
                  <a:cubicBezTo>
                    <a:pt x="400806" y="247568"/>
                    <a:pt x="411213" y="0"/>
                    <a:pt x="411213" y="0"/>
                  </a:cubicBezTo>
                  <a:cubicBezTo>
                    <a:pt x="411213" y="0"/>
                    <a:pt x="407411" y="289197"/>
                    <a:pt x="516285" y="289197"/>
                  </a:cubicBezTo>
                  <a:cubicBezTo>
                    <a:pt x="614552" y="289197"/>
                    <a:pt x="626160" y="0"/>
                    <a:pt x="626160" y="0"/>
                  </a:cubicBezTo>
                  <a:cubicBezTo>
                    <a:pt x="626160" y="0"/>
                    <a:pt x="633898" y="114011"/>
                    <a:pt x="669055" y="114011"/>
                  </a:cubicBezTo>
                  <a:cubicBezTo>
                    <a:pt x="701277" y="114011"/>
                    <a:pt x="701277" y="0"/>
                    <a:pt x="7012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on the learning process</a:t>
            </a:r>
            <a:endParaRPr/>
          </a:p>
        </p:txBody>
      </p:sp>
      <p:sp>
        <p:nvSpPr>
          <p:cNvPr id="900" name="Google Shape;900;p38"/>
          <p:cNvSpPr txBox="1"/>
          <p:nvPr/>
        </p:nvSpPr>
        <p:spPr>
          <a:xfrm>
            <a:off x="837200" y="1459131"/>
            <a:ext cx="726600" cy="646500"/>
          </a:xfrm>
          <a:prstGeom prst="rect">
            <a:avLst/>
          </a:prstGeom>
          <a:noFill/>
          <a:ln w="9525" cap="flat" cmpd="sng">
            <a:solidFill>
              <a:srgbClr val="1616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434A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01</a:t>
            </a:r>
            <a:endParaRPr sz="3000">
              <a:solidFill>
                <a:srgbClr val="3434A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01" name="Google Shape;901;p38"/>
          <p:cNvSpPr txBox="1">
            <a:spLocks noGrp="1"/>
          </p:cNvSpPr>
          <p:nvPr>
            <p:ph type="subTitle" idx="1"/>
          </p:nvPr>
        </p:nvSpPr>
        <p:spPr>
          <a:xfrm>
            <a:off x="720000" y="2258098"/>
            <a:ext cx="3309000" cy="23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short, problem-based learning contributes to learning by doing so that the learner is an </a:t>
            </a:r>
            <a:r>
              <a:rPr lang="en" b="1"/>
              <a:t>active subject rather than a passive recipient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of content</a:t>
            </a:r>
            <a:endParaRPr b="1"/>
          </a:p>
        </p:txBody>
      </p:sp>
      <p:sp>
        <p:nvSpPr>
          <p:cNvPr id="902" name="Google Shape;902;p38"/>
          <p:cNvSpPr txBox="1"/>
          <p:nvPr/>
        </p:nvSpPr>
        <p:spPr>
          <a:xfrm>
            <a:off x="4480675" y="1459123"/>
            <a:ext cx="726600" cy="646500"/>
          </a:xfrm>
          <a:prstGeom prst="rect">
            <a:avLst/>
          </a:prstGeom>
          <a:noFill/>
          <a:ln w="9525" cap="flat" cmpd="sng">
            <a:solidFill>
              <a:srgbClr val="1616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434A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02</a:t>
            </a:r>
            <a:endParaRPr sz="3000">
              <a:solidFill>
                <a:srgbClr val="3434A4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03" name="Google Shape;903;p38"/>
          <p:cNvSpPr txBox="1">
            <a:spLocks noGrp="1"/>
          </p:cNvSpPr>
          <p:nvPr>
            <p:ph type="subTitle" idx="2"/>
          </p:nvPr>
        </p:nvSpPr>
        <p:spPr>
          <a:xfrm>
            <a:off x="4358581" y="2257699"/>
            <a:ext cx="3309000" cy="23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promotes the </a:t>
            </a:r>
            <a:r>
              <a:rPr lang="en" b="1"/>
              <a:t>development of practical skills </a:t>
            </a:r>
            <a:r>
              <a:rPr lang="en"/>
              <a:t>related to the problem, as well as transversal skills derived from cognitive development and social interaction and collaboration fostered by this methodology</a:t>
            </a:r>
            <a:endParaRPr/>
          </a:p>
        </p:txBody>
      </p:sp>
      <p:grpSp>
        <p:nvGrpSpPr>
          <p:cNvPr id="904" name="Google Shape;904;p38"/>
          <p:cNvGrpSpPr/>
          <p:nvPr/>
        </p:nvGrpSpPr>
        <p:grpSpPr>
          <a:xfrm>
            <a:off x="6758350" y="3869874"/>
            <a:ext cx="2053500" cy="738947"/>
            <a:chOff x="715100" y="3869874"/>
            <a:chExt cx="2053500" cy="738947"/>
          </a:xfrm>
        </p:grpSpPr>
        <p:cxnSp>
          <p:nvCxnSpPr>
            <p:cNvPr id="905" name="Google Shape;905;p38"/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906" name="Google Shape;906;p38"/>
            <p:cNvGrpSpPr/>
            <p:nvPr/>
          </p:nvGrpSpPr>
          <p:grpSpPr>
            <a:xfrm>
              <a:off x="1516769" y="3869874"/>
              <a:ext cx="450144" cy="738947"/>
              <a:chOff x="3161984" y="4452329"/>
              <a:chExt cx="638050" cy="1047261"/>
            </a:xfrm>
          </p:grpSpPr>
          <p:grpSp>
            <p:nvGrpSpPr>
              <p:cNvPr id="907" name="Google Shape;907;p38"/>
              <p:cNvGrpSpPr/>
              <p:nvPr/>
            </p:nvGrpSpPr>
            <p:grpSpPr>
              <a:xfrm>
                <a:off x="3583626" y="4473905"/>
                <a:ext cx="216408" cy="1023366"/>
                <a:chOff x="3583626" y="4473905"/>
                <a:chExt cx="216408" cy="1023366"/>
              </a:xfrm>
            </p:grpSpPr>
            <p:sp>
              <p:nvSpPr>
                <p:cNvPr id="908" name="Google Shape;908;p38"/>
                <p:cNvSpPr/>
                <p:nvPr/>
              </p:nvSpPr>
              <p:spPr>
                <a:xfrm>
                  <a:off x="3583626" y="4473905"/>
                  <a:ext cx="216408" cy="1023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08" h="1023366" extrusionOk="0">
                      <a:moveTo>
                        <a:pt x="0" y="0"/>
                      </a:moveTo>
                      <a:lnTo>
                        <a:pt x="216408" y="0"/>
                      </a:lnTo>
                      <a:lnTo>
                        <a:pt x="216408" y="1023366"/>
                      </a:lnTo>
                      <a:lnTo>
                        <a:pt x="0" y="10233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38"/>
                <p:cNvSpPr/>
                <p:nvPr/>
              </p:nvSpPr>
              <p:spPr>
                <a:xfrm>
                  <a:off x="3597723" y="4570870"/>
                  <a:ext cx="188213" cy="4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13" h="47339" extrusionOk="0">
                      <a:moveTo>
                        <a:pt x="0" y="0"/>
                      </a:moveTo>
                      <a:lnTo>
                        <a:pt x="188214" y="0"/>
                      </a:lnTo>
                      <a:lnTo>
                        <a:pt x="188214" y="47339"/>
                      </a:lnTo>
                      <a:lnTo>
                        <a:pt x="0" y="473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38"/>
                <p:cNvSpPr/>
                <p:nvPr/>
              </p:nvSpPr>
              <p:spPr>
                <a:xfrm>
                  <a:off x="3597723" y="4637735"/>
                  <a:ext cx="188213" cy="4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13" h="47339" extrusionOk="0">
                      <a:moveTo>
                        <a:pt x="0" y="0"/>
                      </a:moveTo>
                      <a:lnTo>
                        <a:pt x="188214" y="0"/>
                      </a:lnTo>
                      <a:lnTo>
                        <a:pt x="188214" y="47339"/>
                      </a:lnTo>
                      <a:lnTo>
                        <a:pt x="0" y="473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38"/>
                <p:cNvSpPr/>
                <p:nvPr/>
              </p:nvSpPr>
              <p:spPr>
                <a:xfrm>
                  <a:off x="3597723" y="5372208"/>
                  <a:ext cx="188213" cy="47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13" h="47339" extrusionOk="0">
                      <a:moveTo>
                        <a:pt x="0" y="0"/>
                      </a:moveTo>
                      <a:lnTo>
                        <a:pt x="188214" y="0"/>
                      </a:lnTo>
                      <a:lnTo>
                        <a:pt x="188214" y="47339"/>
                      </a:lnTo>
                      <a:lnTo>
                        <a:pt x="0" y="473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12" name="Google Shape;912;p38"/>
              <p:cNvGrpSpPr/>
              <p:nvPr/>
            </p:nvGrpSpPr>
            <p:grpSpPr>
              <a:xfrm>
                <a:off x="3161984" y="4452329"/>
                <a:ext cx="421869" cy="1047261"/>
                <a:chOff x="3161984" y="4452329"/>
                <a:chExt cx="421869" cy="1047261"/>
              </a:xfrm>
            </p:grpSpPr>
            <p:sp>
              <p:nvSpPr>
                <p:cNvPr id="913" name="Google Shape;913;p38"/>
                <p:cNvSpPr/>
                <p:nvPr/>
              </p:nvSpPr>
              <p:spPr>
                <a:xfrm rot="708899">
                  <a:off x="3264584" y="4463657"/>
                  <a:ext cx="216669" cy="1024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07" h="1023365" extrusionOk="0">
                      <a:moveTo>
                        <a:pt x="0" y="0"/>
                      </a:moveTo>
                      <a:lnTo>
                        <a:pt x="216408" y="0"/>
                      </a:lnTo>
                      <a:lnTo>
                        <a:pt x="216408" y="1023366"/>
                      </a:lnTo>
                      <a:lnTo>
                        <a:pt x="0" y="102336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38"/>
                <p:cNvSpPr/>
                <p:nvPr/>
              </p:nvSpPr>
              <p:spPr>
                <a:xfrm rot="708899">
                  <a:off x="3358959" y="4568913"/>
                  <a:ext cx="188441" cy="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13" h="47339" extrusionOk="0">
                      <a:moveTo>
                        <a:pt x="0" y="0"/>
                      </a:moveTo>
                      <a:lnTo>
                        <a:pt x="188214" y="0"/>
                      </a:lnTo>
                      <a:lnTo>
                        <a:pt x="188214" y="47339"/>
                      </a:lnTo>
                      <a:lnTo>
                        <a:pt x="0" y="473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38"/>
                <p:cNvSpPr/>
                <p:nvPr/>
              </p:nvSpPr>
              <p:spPr>
                <a:xfrm rot="708899">
                  <a:off x="3345200" y="4634353"/>
                  <a:ext cx="188441" cy="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13" h="47339" extrusionOk="0">
                      <a:moveTo>
                        <a:pt x="0" y="0"/>
                      </a:moveTo>
                      <a:lnTo>
                        <a:pt x="188214" y="0"/>
                      </a:lnTo>
                      <a:lnTo>
                        <a:pt x="188214" y="47339"/>
                      </a:lnTo>
                      <a:lnTo>
                        <a:pt x="0" y="473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38"/>
                <p:cNvSpPr/>
                <p:nvPr/>
              </p:nvSpPr>
              <p:spPr>
                <a:xfrm rot="708899">
                  <a:off x="3194971" y="5353300"/>
                  <a:ext cx="188441" cy="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13" h="47339" extrusionOk="0">
                      <a:moveTo>
                        <a:pt x="0" y="0"/>
                      </a:moveTo>
                      <a:lnTo>
                        <a:pt x="188214" y="0"/>
                      </a:lnTo>
                      <a:lnTo>
                        <a:pt x="188214" y="47339"/>
                      </a:lnTo>
                      <a:lnTo>
                        <a:pt x="0" y="473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9"/>
          <p:cNvSpPr txBox="1">
            <a:spLocks noGrp="1"/>
          </p:cNvSpPr>
          <p:nvPr>
            <p:ph type="title" idx="2"/>
          </p:nvPr>
        </p:nvSpPr>
        <p:spPr>
          <a:xfrm>
            <a:off x="7012575" y="691900"/>
            <a:ext cx="1294200" cy="9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2" name="Google Shape;922;p39"/>
          <p:cNvSpPr txBox="1">
            <a:spLocks noGrp="1"/>
          </p:cNvSpPr>
          <p:nvPr>
            <p:ph type="title"/>
          </p:nvPr>
        </p:nvSpPr>
        <p:spPr>
          <a:xfrm>
            <a:off x="4144275" y="1719400"/>
            <a:ext cx="4284600" cy="9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cxnSp>
        <p:nvCxnSpPr>
          <p:cNvPr id="923" name="Google Shape;923;p39"/>
          <p:cNvCxnSpPr/>
          <p:nvPr/>
        </p:nvCxnSpPr>
        <p:spPr>
          <a:xfrm rot="10800000">
            <a:off x="715100" y="4607871"/>
            <a:ext cx="489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24" name="Google Shape;924;p39"/>
          <p:cNvCxnSpPr/>
          <p:nvPr/>
        </p:nvCxnSpPr>
        <p:spPr>
          <a:xfrm rot="10800000">
            <a:off x="6351108" y="4607875"/>
            <a:ext cx="205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25" name="Google Shape;925;p39"/>
          <p:cNvSpPr/>
          <p:nvPr/>
        </p:nvSpPr>
        <p:spPr>
          <a:xfrm>
            <a:off x="1134575" y="227290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926" name="Google Shape;926;p39"/>
          <p:cNvGrpSpPr/>
          <p:nvPr/>
        </p:nvGrpSpPr>
        <p:grpSpPr>
          <a:xfrm>
            <a:off x="355980" y="404475"/>
            <a:ext cx="718247" cy="718247"/>
            <a:chOff x="3932594" y="2214840"/>
            <a:chExt cx="562449" cy="562449"/>
          </a:xfrm>
        </p:grpSpPr>
        <p:sp>
          <p:nvSpPr>
            <p:cNvPr id="927" name="Google Shape;927;p39"/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39"/>
          <p:cNvGrpSpPr/>
          <p:nvPr/>
        </p:nvGrpSpPr>
        <p:grpSpPr>
          <a:xfrm>
            <a:off x="2085933" y="1362194"/>
            <a:ext cx="362977" cy="222500"/>
            <a:chOff x="5582784" y="1377203"/>
            <a:chExt cx="219282" cy="134425"/>
          </a:xfrm>
        </p:grpSpPr>
        <p:sp>
          <p:nvSpPr>
            <p:cNvPr id="935" name="Google Shape;935;p39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39"/>
          <p:cNvGrpSpPr/>
          <p:nvPr/>
        </p:nvGrpSpPr>
        <p:grpSpPr>
          <a:xfrm>
            <a:off x="5666020" y="3120294"/>
            <a:ext cx="362977" cy="222500"/>
            <a:chOff x="5582784" y="1377203"/>
            <a:chExt cx="219282" cy="134425"/>
          </a:xfrm>
        </p:grpSpPr>
        <p:sp>
          <p:nvSpPr>
            <p:cNvPr id="940" name="Google Shape;940;p39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39"/>
          <p:cNvGrpSpPr/>
          <p:nvPr/>
        </p:nvGrpSpPr>
        <p:grpSpPr>
          <a:xfrm>
            <a:off x="3233494" y="1824821"/>
            <a:ext cx="910771" cy="718228"/>
            <a:chOff x="2377294" y="1805946"/>
            <a:chExt cx="910771" cy="718228"/>
          </a:xfrm>
        </p:grpSpPr>
        <p:grpSp>
          <p:nvGrpSpPr>
            <p:cNvPr id="945" name="Google Shape;945;p39"/>
            <p:cNvGrpSpPr/>
            <p:nvPr/>
          </p:nvGrpSpPr>
          <p:grpSpPr>
            <a:xfrm flipH="1">
              <a:off x="2377294" y="1805946"/>
              <a:ext cx="910771" cy="718228"/>
              <a:chOff x="9890011" y="1470551"/>
              <a:chExt cx="2295290" cy="1810051"/>
            </a:xfrm>
          </p:grpSpPr>
          <p:sp>
            <p:nvSpPr>
              <p:cNvPr id="946" name="Google Shape;946;p39"/>
              <p:cNvSpPr/>
              <p:nvPr/>
            </p:nvSpPr>
            <p:spPr>
              <a:xfrm>
                <a:off x="9890011" y="1470551"/>
                <a:ext cx="2295290" cy="1810051"/>
              </a:xfrm>
              <a:custGeom>
                <a:avLst/>
                <a:gdLst/>
                <a:ahLst/>
                <a:cxnLst/>
                <a:rect l="l" t="t" r="r" b="b"/>
                <a:pathLst>
                  <a:path w="2295290" h="1810051" extrusionOk="0">
                    <a:moveTo>
                      <a:pt x="2295226" y="724822"/>
                    </a:moveTo>
                    <a:cubicBezTo>
                      <a:pt x="2295226" y="521429"/>
                      <a:pt x="2133955" y="355842"/>
                      <a:pt x="1932365" y="348692"/>
                    </a:cubicBezTo>
                    <a:cubicBezTo>
                      <a:pt x="1932622" y="343154"/>
                      <a:pt x="1932816" y="337615"/>
                      <a:pt x="1932816" y="332011"/>
                    </a:cubicBezTo>
                    <a:cubicBezTo>
                      <a:pt x="1932816" y="158760"/>
                      <a:pt x="1792347" y="18291"/>
                      <a:pt x="1619095" y="18291"/>
                    </a:cubicBezTo>
                    <a:cubicBezTo>
                      <a:pt x="1540005" y="18291"/>
                      <a:pt x="1467806" y="47596"/>
                      <a:pt x="1412675" y="95900"/>
                    </a:cubicBezTo>
                    <a:cubicBezTo>
                      <a:pt x="1363791" y="37291"/>
                      <a:pt x="1290240" y="0"/>
                      <a:pt x="1207994" y="0"/>
                    </a:cubicBezTo>
                    <a:cubicBezTo>
                      <a:pt x="1094704" y="0"/>
                      <a:pt x="998031" y="70653"/>
                      <a:pt x="959452" y="170289"/>
                    </a:cubicBezTo>
                    <a:cubicBezTo>
                      <a:pt x="884870" y="115415"/>
                      <a:pt x="792770" y="82955"/>
                      <a:pt x="693134" y="82955"/>
                    </a:cubicBezTo>
                    <a:cubicBezTo>
                      <a:pt x="444528" y="82955"/>
                      <a:pt x="243067" y="284480"/>
                      <a:pt x="243067" y="533022"/>
                    </a:cubicBezTo>
                    <a:cubicBezTo>
                      <a:pt x="243067" y="589248"/>
                      <a:pt x="253437" y="642962"/>
                      <a:pt x="272243" y="692619"/>
                    </a:cubicBezTo>
                    <a:cubicBezTo>
                      <a:pt x="114771" y="739764"/>
                      <a:pt x="0" y="885643"/>
                      <a:pt x="0" y="1058443"/>
                    </a:cubicBezTo>
                    <a:cubicBezTo>
                      <a:pt x="0" y="1269372"/>
                      <a:pt x="170997" y="1440305"/>
                      <a:pt x="381862" y="1440305"/>
                    </a:cubicBezTo>
                    <a:cubicBezTo>
                      <a:pt x="444464" y="1440305"/>
                      <a:pt x="503460" y="1425170"/>
                      <a:pt x="555564" y="1398441"/>
                    </a:cubicBezTo>
                    <a:cubicBezTo>
                      <a:pt x="614302" y="1544256"/>
                      <a:pt x="757025" y="1647240"/>
                      <a:pt x="923836" y="1647240"/>
                    </a:cubicBezTo>
                    <a:cubicBezTo>
                      <a:pt x="1050329" y="1647240"/>
                      <a:pt x="1162910" y="1587987"/>
                      <a:pt x="1235624" y="1495823"/>
                    </a:cubicBezTo>
                    <a:cubicBezTo>
                      <a:pt x="1270274" y="1534015"/>
                      <a:pt x="1320317" y="1558038"/>
                      <a:pt x="1375964" y="1558038"/>
                    </a:cubicBezTo>
                    <a:cubicBezTo>
                      <a:pt x="1431610" y="1558038"/>
                      <a:pt x="1484230" y="1532727"/>
                      <a:pt x="1518945" y="1492796"/>
                    </a:cubicBezTo>
                    <a:cubicBezTo>
                      <a:pt x="1555462" y="1527961"/>
                      <a:pt x="1590950" y="1566154"/>
                      <a:pt x="1617035" y="1602994"/>
                    </a:cubicBezTo>
                    <a:cubicBezTo>
                      <a:pt x="1662505" y="1667206"/>
                      <a:pt x="1691616" y="1724527"/>
                      <a:pt x="1708684" y="1763493"/>
                    </a:cubicBezTo>
                    <a:cubicBezTo>
                      <a:pt x="1722338" y="1794601"/>
                      <a:pt x="1754605" y="1813214"/>
                      <a:pt x="1788354" y="1809607"/>
                    </a:cubicBezTo>
                    <a:lnTo>
                      <a:pt x="1788354" y="1809607"/>
                    </a:lnTo>
                    <a:cubicBezTo>
                      <a:pt x="1832471" y="1804841"/>
                      <a:pt x="1863772" y="1764266"/>
                      <a:pt x="1857075" y="1720405"/>
                    </a:cubicBezTo>
                    <a:cubicBezTo>
                      <a:pt x="1845804" y="1646596"/>
                      <a:pt x="1826031" y="1533307"/>
                      <a:pt x="1798079" y="1429420"/>
                    </a:cubicBezTo>
                    <a:cubicBezTo>
                      <a:pt x="1947629" y="1385882"/>
                      <a:pt x="2056925" y="1247861"/>
                      <a:pt x="2056925" y="1084270"/>
                    </a:cubicBezTo>
                    <a:cubicBezTo>
                      <a:pt x="2056925" y="1081179"/>
                      <a:pt x="2056797" y="1078152"/>
                      <a:pt x="2056668" y="1075060"/>
                    </a:cubicBezTo>
                    <a:cubicBezTo>
                      <a:pt x="2196364" y="1019993"/>
                      <a:pt x="2295291" y="883968"/>
                      <a:pt x="2295291" y="7247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11432270" y="2554950"/>
                <a:ext cx="514600" cy="359512"/>
              </a:xfrm>
              <a:custGeom>
                <a:avLst/>
                <a:gdLst/>
                <a:ahLst/>
                <a:cxnLst/>
                <a:rect l="l" t="t" r="r" b="b"/>
                <a:pathLst>
                  <a:path w="514600" h="359512" extrusionOk="0">
                    <a:moveTo>
                      <a:pt x="514601" y="0"/>
                    </a:moveTo>
                    <a:cubicBezTo>
                      <a:pt x="514601" y="198563"/>
                      <a:pt x="353651" y="359513"/>
                      <a:pt x="155089" y="359513"/>
                    </a:cubicBezTo>
                    <a:cubicBezTo>
                      <a:pt x="99571" y="359513"/>
                      <a:pt x="46951" y="346889"/>
                      <a:pt x="0" y="324412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>
                <a:off x="10108862" y="2147197"/>
                <a:ext cx="162881" cy="36389"/>
              </a:xfrm>
              <a:custGeom>
                <a:avLst/>
                <a:gdLst/>
                <a:ahLst/>
                <a:cxnLst/>
                <a:rect l="l" t="t" r="r" b="b"/>
                <a:pathLst>
                  <a:path w="162881" h="36389" extrusionOk="0">
                    <a:moveTo>
                      <a:pt x="0" y="36389"/>
                    </a:moveTo>
                    <a:cubicBezTo>
                      <a:pt x="49399" y="13074"/>
                      <a:pt x="104659" y="0"/>
                      <a:pt x="162882" y="0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9"/>
              <p:cNvSpPr/>
              <p:nvPr/>
            </p:nvSpPr>
            <p:spPr>
              <a:xfrm>
                <a:off x="11707540" y="1818921"/>
                <a:ext cx="216725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216725" h="18097" extrusionOk="0">
                    <a:moveTo>
                      <a:pt x="0" y="13783"/>
                    </a:moveTo>
                    <a:cubicBezTo>
                      <a:pt x="32203" y="4830"/>
                      <a:pt x="66145" y="0"/>
                      <a:pt x="101181" y="0"/>
                    </a:cubicBezTo>
                    <a:cubicBezTo>
                      <a:pt x="141499" y="0"/>
                      <a:pt x="180336" y="6312"/>
                      <a:pt x="216725" y="18098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9"/>
              <p:cNvSpPr/>
              <p:nvPr/>
            </p:nvSpPr>
            <p:spPr>
              <a:xfrm>
                <a:off x="10422388" y="2787454"/>
                <a:ext cx="53649" cy="142143"/>
              </a:xfrm>
              <a:custGeom>
                <a:avLst/>
                <a:gdLst/>
                <a:ahLst/>
                <a:cxnLst/>
                <a:rect l="l" t="t" r="r" b="b"/>
                <a:pathLst>
                  <a:path w="53649" h="142143" extrusionOk="0">
                    <a:moveTo>
                      <a:pt x="53650" y="142143"/>
                    </a:moveTo>
                    <a:cubicBezTo>
                      <a:pt x="27243" y="99442"/>
                      <a:pt x="8695" y="51396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1" name="Google Shape;951;p39"/>
            <p:cNvGrpSpPr/>
            <p:nvPr/>
          </p:nvGrpSpPr>
          <p:grpSpPr>
            <a:xfrm>
              <a:off x="2651179" y="1888782"/>
              <a:ext cx="362965" cy="477805"/>
              <a:chOff x="5544310" y="1859069"/>
              <a:chExt cx="537408" cy="707440"/>
            </a:xfrm>
          </p:grpSpPr>
          <p:sp>
            <p:nvSpPr>
              <p:cNvPr id="952" name="Google Shape;952;p39"/>
              <p:cNvSpPr/>
              <p:nvPr/>
            </p:nvSpPr>
            <p:spPr>
              <a:xfrm>
                <a:off x="5618992" y="1938166"/>
                <a:ext cx="388558" cy="488236"/>
              </a:xfrm>
              <a:custGeom>
                <a:avLst/>
                <a:gdLst/>
                <a:ahLst/>
                <a:cxnLst/>
                <a:rect l="l" t="t" r="r" b="b"/>
                <a:pathLst>
                  <a:path w="399545" h="502042" extrusionOk="0">
                    <a:moveTo>
                      <a:pt x="399481" y="199787"/>
                    </a:moveTo>
                    <a:cubicBezTo>
                      <a:pt x="399481" y="89331"/>
                      <a:pt x="309828" y="-193"/>
                      <a:pt x="199373" y="0"/>
                    </a:cubicBezTo>
                    <a:cubicBezTo>
                      <a:pt x="93103" y="194"/>
                      <a:pt x="4352" y="85467"/>
                      <a:pt x="165" y="191607"/>
                    </a:cubicBezTo>
                    <a:cubicBezTo>
                      <a:pt x="-2153" y="249315"/>
                      <a:pt x="20067" y="301741"/>
                      <a:pt x="57165" y="339547"/>
                    </a:cubicBezTo>
                    <a:cubicBezTo>
                      <a:pt x="72880" y="355584"/>
                      <a:pt x="83700" y="376001"/>
                      <a:pt x="87693" y="398092"/>
                    </a:cubicBezTo>
                    <a:cubicBezTo>
                      <a:pt x="87693" y="398221"/>
                      <a:pt x="87693" y="398350"/>
                      <a:pt x="87758" y="398478"/>
                    </a:cubicBezTo>
                    <a:cubicBezTo>
                      <a:pt x="97998" y="455864"/>
                      <a:pt x="102635" y="479436"/>
                      <a:pt x="102635" y="479436"/>
                    </a:cubicBezTo>
                    <a:cubicBezTo>
                      <a:pt x="102635" y="479436"/>
                      <a:pt x="101283" y="502043"/>
                      <a:pt x="140828" y="502043"/>
                    </a:cubicBezTo>
                    <a:lnTo>
                      <a:pt x="258690" y="502043"/>
                    </a:lnTo>
                    <a:cubicBezTo>
                      <a:pt x="298235" y="502043"/>
                      <a:pt x="296883" y="479436"/>
                      <a:pt x="296883" y="479436"/>
                    </a:cubicBezTo>
                    <a:cubicBezTo>
                      <a:pt x="296883" y="479436"/>
                      <a:pt x="301520" y="455864"/>
                      <a:pt x="311760" y="398478"/>
                    </a:cubicBezTo>
                    <a:cubicBezTo>
                      <a:pt x="311760" y="398350"/>
                      <a:pt x="311760" y="398221"/>
                      <a:pt x="311825" y="398092"/>
                    </a:cubicBezTo>
                    <a:cubicBezTo>
                      <a:pt x="315882" y="375743"/>
                      <a:pt x="326960" y="355327"/>
                      <a:pt x="342804" y="339096"/>
                    </a:cubicBezTo>
                    <a:cubicBezTo>
                      <a:pt x="377905" y="303094"/>
                      <a:pt x="399545" y="253952"/>
                      <a:pt x="399545" y="199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9"/>
              <p:cNvSpPr/>
              <p:nvPr/>
            </p:nvSpPr>
            <p:spPr>
              <a:xfrm>
                <a:off x="5716271" y="2441783"/>
                <a:ext cx="193666" cy="28498"/>
              </a:xfrm>
              <a:custGeom>
                <a:avLst/>
                <a:gdLst/>
                <a:ahLst/>
                <a:cxnLst/>
                <a:rect l="l" t="t" r="r" b="b"/>
                <a:pathLst>
                  <a:path w="199142" h="29304" extrusionOk="0">
                    <a:moveTo>
                      <a:pt x="184522" y="0"/>
                    </a:moveTo>
                    <a:cubicBezTo>
                      <a:pt x="192597" y="0"/>
                      <a:pt x="199143" y="6546"/>
                      <a:pt x="199143" y="14620"/>
                    </a:cubicBezTo>
                    <a:lnTo>
                      <a:pt x="199143" y="14685"/>
                    </a:lnTo>
                    <a:cubicBezTo>
                      <a:pt x="199143" y="22759"/>
                      <a:pt x="192597" y="29305"/>
                      <a:pt x="184522" y="29305"/>
                    </a:cubicBezTo>
                    <a:lnTo>
                      <a:pt x="14620" y="29305"/>
                    </a:lnTo>
                    <a:cubicBezTo>
                      <a:pt x="6546" y="29305"/>
                      <a:pt x="0" y="22759"/>
                      <a:pt x="0" y="14685"/>
                    </a:cubicBezTo>
                    <a:lnTo>
                      <a:pt x="0" y="14620"/>
                    </a:lnTo>
                    <a:cubicBezTo>
                      <a:pt x="0" y="6546"/>
                      <a:pt x="6546" y="0"/>
                      <a:pt x="14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9"/>
              <p:cNvSpPr/>
              <p:nvPr/>
            </p:nvSpPr>
            <p:spPr>
              <a:xfrm>
                <a:off x="5735852" y="2485962"/>
                <a:ext cx="154468" cy="80547"/>
              </a:xfrm>
              <a:custGeom>
                <a:avLst/>
                <a:gdLst/>
                <a:ahLst/>
                <a:cxnLst/>
                <a:rect l="l" t="t" r="r" b="b"/>
                <a:pathLst>
                  <a:path w="158836" h="82825" extrusionOk="0">
                    <a:moveTo>
                      <a:pt x="158830" y="0"/>
                    </a:moveTo>
                    <a:lnTo>
                      <a:pt x="6" y="0"/>
                    </a:lnTo>
                    <a:cubicBezTo>
                      <a:pt x="6" y="0"/>
                      <a:pt x="-2184" y="82826"/>
                      <a:pt x="79418" y="82826"/>
                    </a:cubicBezTo>
                    <a:cubicBezTo>
                      <a:pt x="161020" y="82826"/>
                      <a:pt x="158830" y="0"/>
                      <a:pt x="1588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9"/>
              <p:cNvSpPr/>
              <p:nvPr/>
            </p:nvSpPr>
            <p:spPr>
              <a:xfrm>
                <a:off x="5657824" y="1977090"/>
                <a:ext cx="310667" cy="310667"/>
              </a:xfrm>
              <a:custGeom>
                <a:avLst/>
                <a:gdLst/>
                <a:ahLst/>
                <a:cxnLst/>
                <a:rect l="l" t="t" r="r" b="b"/>
                <a:pathLst>
                  <a:path w="319452" h="319452" extrusionOk="0">
                    <a:moveTo>
                      <a:pt x="319452" y="159726"/>
                    </a:moveTo>
                    <a:cubicBezTo>
                      <a:pt x="319452" y="247940"/>
                      <a:pt x="247940" y="319452"/>
                      <a:pt x="159726" y="319452"/>
                    </a:cubicBezTo>
                    <a:cubicBezTo>
                      <a:pt x="71511" y="319452"/>
                      <a:pt x="-1" y="247940"/>
                      <a:pt x="-1" y="159726"/>
                    </a:cubicBezTo>
                    <a:cubicBezTo>
                      <a:pt x="-1" y="71512"/>
                      <a:pt x="71511" y="0"/>
                      <a:pt x="159726" y="0"/>
                    </a:cubicBezTo>
                    <a:cubicBezTo>
                      <a:pt x="247940" y="0"/>
                      <a:pt x="319452" y="71512"/>
                      <a:pt x="319452" y="159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9"/>
              <p:cNvSpPr/>
              <p:nvPr/>
            </p:nvSpPr>
            <p:spPr>
              <a:xfrm>
                <a:off x="5691115" y="2082405"/>
                <a:ext cx="244087" cy="343989"/>
              </a:xfrm>
              <a:custGeom>
                <a:avLst/>
                <a:gdLst/>
                <a:ahLst/>
                <a:cxnLst/>
                <a:rect l="l" t="t" r="r" b="b"/>
                <a:pathLst>
                  <a:path w="250989" h="353716" extrusionOk="0">
                    <a:moveTo>
                      <a:pt x="152320" y="353716"/>
                    </a:moveTo>
                    <a:lnTo>
                      <a:pt x="171384" y="39803"/>
                    </a:lnTo>
                    <a:cubicBezTo>
                      <a:pt x="171384" y="17840"/>
                      <a:pt x="189224" y="0"/>
                      <a:pt x="211187" y="0"/>
                    </a:cubicBezTo>
                    <a:lnTo>
                      <a:pt x="211187" y="0"/>
                    </a:lnTo>
                    <a:cubicBezTo>
                      <a:pt x="233149" y="0"/>
                      <a:pt x="250990" y="17840"/>
                      <a:pt x="250990" y="39803"/>
                    </a:cubicBezTo>
                    <a:lnTo>
                      <a:pt x="250990" y="39803"/>
                    </a:lnTo>
                    <a:cubicBezTo>
                      <a:pt x="250990" y="61829"/>
                      <a:pt x="233149" y="79670"/>
                      <a:pt x="211187" y="79670"/>
                    </a:cubicBezTo>
                    <a:lnTo>
                      <a:pt x="39803" y="79670"/>
                    </a:lnTo>
                    <a:cubicBezTo>
                      <a:pt x="17841" y="79670"/>
                      <a:pt x="0" y="61829"/>
                      <a:pt x="0" y="39867"/>
                    </a:cubicBezTo>
                    <a:lnTo>
                      <a:pt x="0" y="39867"/>
                    </a:lnTo>
                    <a:cubicBezTo>
                      <a:pt x="0" y="17840"/>
                      <a:pt x="17841" y="0"/>
                      <a:pt x="39803" y="0"/>
                    </a:cubicBezTo>
                    <a:lnTo>
                      <a:pt x="39803" y="0"/>
                    </a:lnTo>
                    <a:cubicBezTo>
                      <a:pt x="61766" y="0"/>
                      <a:pt x="79606" y="17840"/>
                      <a:pt x="79606" y="39803"/>
                    </a:cubicBezTo>
                    <a:lnTo>
                      <a:pt x="98670" y="35371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7" name="Google Shape;957;p39"/>
              <p:cNvGrpSpPr/>
              <p:nvPr/>
            </p:nvGrpSpPr>
            <p:grpSpPr>
              <a:xfrm>
                <a:off x="5544310" y="1859069"/>
                <a:ext cx="537408" cy="233849"/>
                <a:chOff x="10306458" y="1349983"/>
                <a:chExt cx="553116" cy="240684"/>
              </a:xfrm>
            </p:grpSpPr>
            <p:sp>
              <p:nvSpPr>
                <p:cNvPr id="958" name="Google Shape;958;p39"/>
                <p:cNvSpPr/>
                <p:nvPr/>
              </p:nvSpPr>
              <p:spPr>
                <a:xfrm>
                  <a:off x="10583016" y="1349983"/>
                  <a:ext cx="6440" cy="5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0" h="57643" extrusionOk="0">
                      <a:moveTo>
                        <a:pt x="0" y="5764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39"/>
                <p:cNvSpPr/>
                <p:nvPr/>
              </p:nvSpPr>
              <p:spPr>
                <a:xfrm>
                  <a:off x="10682781" y="1379546"/>
                  <a:ext cx="25762" cy="5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2" h="51588" extrusionOk="0">
                      <a:moveTo>
                        <a:pt x="0" y="51589"/>
                      </a:moveTo>
                      <a:lnTo>
                        <a:pt x="25763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39"/>
                <p:cNvSpPr/>
                <p:nvPr/>
              </p:nvSpPr>
              <p:spPr>
                <a:xfrm>
                  <a:off x="10761613" y="1462049"/>
                  <a:ext cx="46114" cy="34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14" h="34714" extrusionOk="0">
                      <a:moveTo>
                        <a:pt x="0" y="34715"/>
                      </a:moveTo>
                      <a:lnTo>
                        <a:pt x="46114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39"/>
                <p:cNvSpPr/>
                <p:nvPr/>
              </p:nvSpPr>
              <p:spPr>
                <a:xfrm>
                  <a:off x="10802833" y="1580169"/>
                  <a:ext cx="56741" cy="10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1" h="10498" extrusionOk="0">
                      <a:moveTo>
                        <a:pt x="0" y="10498"/>
                      </a:moveTo>
                      <a:lnTo>
                        <a:pt x="5674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39"/>
                <p:cNvSpPr/>
                <p:nvPr/>
              </p:nvSpPr>
              <p:spPr>
                <a:xfrm>
                  <a:off x="10457425" y="1379546"/>
                  <a:ext cx="25762" cy="5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2" h="51588" extrusionOk="0">
                      <a:moveTo>
                        <a:pt x="25763" y="5158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39"/>
                <p:cNvSpPr/>
                <p:nvPr/>
              </p:nvSpPr>
              <p:spPr>
                <a:xfrm>
                  <a:off x="10358305" y="1462049"/>
                  <a:ext cx="46114" cy="34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14" h="34714" extrusionOk="0">
                      <a:moveTo>
                        <a:pt x="46114" y="3471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39"/>
                <p:cNvSpPr/>
                <p:nvPr/>
              </p:nvSpPr>
              <p:spPr>
                <a:xfrm>
                  <a:off x="10306458" y="1580169"/>
                  <a:ext cx="56741" cy="10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1" h="10498" extrusionOk="0">
                      <a:moveTo>
                        <a:pt x="56742" y="1049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65" name="Google Shape;965;p39"/>
          <p:cNvGrpSpPr/>
          <p:nvPr/>
        </p:nvGrpSpPr>
        <p:grpSpPr>
          <a:xfrm flipH="1">
            <a:off x="7044218" y="3793764"/>
            <a:ext cx="667264" cy="814815"/>
            <a:chOff x="8050493" y="3900025"/>
            <a:chExt cx="756879" cy="924246"/>
          </a:xfrm>
        </p:grpSpPr>
        <p:sp>
          <p:nvSpPr>
            <p:cNvPr id="966" name="Google Shape;966;p39"/>
            <p:cNvSpPr/>
            <p:nvPr/>
          </p:nvSpPr>
          <p:spPr>
            <a:xfrm>
              <a:off x="8085547" y="3900025"/>
              <a:ext cx="674008" cy="513767"/>
            </a:xfrm>
            <a:custGeom>
              <a:avLst/>
              <a:gdLst/>
              <a:ahLst/>
              <a:cxnLst/>
              <a:rect l="l" t="t" r="r" b="b"/>
              <a:pathLst>
                <a:path w="350134" h="266892" extrusionOk="0">
                  <a:moveTo>
                    <a:pt x="209602" y="0"/>
                  </a:moveTo>
                  <a:lnTo>
                    <a:pt x="0" y="58938"/>
                  </a:lnTo>
                  <a:cubicBezTo>
                    <a:pt x="22807" y="104202"/>
                    <a:pt x="70317" y="261702"/>
                    <a:pt x="70317" y="266893"/>
                  </a:cubicBezTo>
                  <a:lnTo>
                    <a:pt x="203363" y="148268"/>
                  </a:lnTo>
                  <a:lnTo>
                    <a:pt x="203064" y="154905"/>
                  </a:lnTo>
                  <a:lnTo>
                    <a:pt x="329324" y="154905"/>
                  </a:lnTo>
                  <a:lnTo>
                    <a:pt x="350135" y="29943"/>
                  </a:lnTo>
                  <a:lnTo>
                    <a:pt x="209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085547" y="3927881"/>
              <a:ext cx="438548" cy="485810"/>
            </a:xfrm>
            <a:custGeom>
              <a:avLst/>
              <a:gdLst/>
              <a:ahLst/>
              <a:cxnLst/>
              <a:rect l="l" t="t" r="r" b="b"/>
              <a:pathLst>
                <a:path w="227817" h="252369" extrusionOk="0">
                  <a:moveTo>
                    <a:pt x="54048" y="252370"/>
                  </a:moveTo>
                  <a:cubicBezTo>
                    <a:pt x="54048" y="252370"/>
                    <a:pt x="19563" y="129653"/>
                    <a:pt x="0" y="93672"/>
                  </a:cubicBezTo>
                  <a:lnTo>
                    <a:pt x="184849" y="0"/>
                  </a:lnTo>
                  <a:cubicBezTo>
                    <a:pt x="184849" y="0"/>
                    <a:pt x="223375" y="124114"/>
                    <a:pt x="227817" y="179459"/>
                  </a:cubicBezTo>
                  <a:lnTo>
                    <a:pt x="53998" y="25237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556540" y="4013366"/>
              <a:ext cx="250831" cy="810904"/>
            </a:xfrm>
            <a:custGeom>
              <a:avLst/>
              <a:gdLst/>
              <a:ahLst/>
              <a:cxnLst/>
              <a:rect l="l" t="t" r="r" b="b"/>
              <a:pathLst>
                <a:path w="130302" h="421249" extrusionOk="0">
                  <a:moveTo>
                    <a:pt x="0" y="0"/>
                  </a:moveTo>
                  <a:lnTo>
                    <a:pt x="130302" y="0"/>
                  </a:lnTo>
                  <a:lnTo>
                    <a:pt x="130302" y="421249"/>
                  </a:lnTo>
                  <a:lnTo>
                    <a:pt x="0" y="42124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8580646" y="4653077"/>
              <a:ext cx="202701" cy="32375"/>
            </a:xfrm>
            <a:custGeom>
              <a:avLst/>
              <a:gdLst/>
              <a:ahLst/>
              <a:cxnLst/>
              <a:rect l="l" t="t" r="r" b="b"/>
              <a:pathLst>
                <a:path w="105299" h="16818" extrusionOk="0">
                  <a:moveTo>
                    <a:pt x="0" y="0"/>
                  </a:moveTo>
                  <a:lnTo>
                    <a:pt x="105300" y="0"/>
                  </a:lnTo>
                  <a:lnTo>
                    <a:pt x="105300" y="16818"/>
                  </a:lnTo>
                  <a:lnTo>
                    <a:pt x="0" y="168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8580646" y="4708210"/>
              <a:ext cx="202701" cy="16234"/>
            </a:xfrm>
            <a:custGeom>
              <a:avLst/>
              <a:gdLst/>
              <a:ahLst/>
              <a:cxnLst/>
              <a:rect l="l" t="t" r="r" b="b"/>
              <a:pathLst>
                <a:path w="105299" h="8433" extrusionOk="0">
                  <a:moveTo>
                    <a:pt x="0" y="0"/>
                  </a:moveTo>
                  <a:lnTo>
                    <a:pt x="105300" y="0"/>
                  </a:lnTo>
                  <a:lnTo>
                    <a:pt x="105300" y="8434"/>
                  </a:lnTo>
                  <a:lnTo>
                    <a:pt x="0" y="84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8620216" y="4108171"/>
              <a:ext cx="123541" cy="140065"/>
            </a:xfrm>
            <a:custGeom>
              <a:avLst/>
              <a:gdLst/>
              <a:ahLst/>
              <a:cxnLst/>
              <a:rect l="l" t="t" r="r" b="b"/>
              <a:pathLst>
                <a:path w="64177" h="72761" extrusionOk="0">
                  <a:moveTo>
                    <a:pt x="64178" y="36381"/>
                  </a:moveTo>
                  <a:cubicBezTo>
                    <a:pt x="64178" y="56474"/>
                    <a:pt x="49811" y="72762"/>
                    <a:pt x="32089" y="72762"/>
                  </a:cubicBezTo>
                  <a:cubicBezTo>
                    <a:pt x="14367" y="72762"/>
                    <a:pt x="-1" y="56473"/>
                    <a:pt x="-1" y="36381"/>
                  </a:cubicBezTo>
                  <a:cubicBezTo>
                    <a:pt x="-1" y="16288"/>
                    <a:pt x="14366" y="0"/>
                    <a:pt x="32089" y="0"/>
                  </a:cubicBezTo>
                  <a:cubicBezTo>
                    <a:pt x="49811" y="0"/>
                    <a:pt x="64178" y="16289"/>
                    <a:pt x="64178" y="363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8149416" y="4013366"/>
              <a:ext cx="407228" cy="810904"/>
            </a:xfrm>
            <a:custGeom>
              <a:avLst/>
              <a:gdLst/>
              <a:ahLst/>
              <a:cxnLst/>
              <a:rect l="l" t="t" r="r" b="b"/>
              <a:pathLst>
                <a:path w="211547" h="421249" extrusionOk="0">
                  <a:moveTo>
                    <a:pt x="211548" y="0"/>
                  </a:moveTo>
                  <a:lnTo>
                    <a:pt x="72412" y="0"/>
                  </a:lnTo>
                  <a:lnTo>
                    <a:pt x="52101" y="152959"/>
                  </a:lnTo>
                  <a:lnTo>
                    <a:pt x="0" y="177662"/>
                  </a:lnTo>
                  <a:lnTo>
                    <a:pt x="0" y="421249"/>
                  </a:lnTo>
                  <a:lnTo>
                    <a:pt x="211548" y="421249"/>
                  </a:lnTo>
                  <a:lnTo>
                    <a:pt x="211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8523981" y="4013366"/>
              <a:ext cx="32565" cy="810904"/>
            </a:xfrm>
            <a:custGeom>
              <a:avLst/>
              <a:gdLst/>
              <a:ahLst/>
              <a:cxnLst/>
              <a:rect l="l" t="t" r="r" b="b"/>
              <a:pathLst>
                <a:path w="16917" h="421249" extrusionOk="0">
                  <a:moveTo>
                    <a:pt x="0" y="0"/>
                  </a:moveTo>
                  <a:lnTo>
                    <a:pt x="16918" y="0"/>
                  </a:lnTo>
                  <a:lnTo>
                    <a:pt x="16918" y="421249"/>
                  </a:lnTo>
                  <a:lnTo>
                    <a:pt x="0" y="4212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050493" y="4387971"/>
              <a:ext cx="430796" cy="368418"/>
            </a:xfrm>
            <a:custGeom>
              <a:avLst/>
              <a:gdLst/>
              <a:ahLst/>
              <a:cxnLst/>
              <a:rect l="l" t="t" r="r" b="b"/>
              <a:pathLst>
                <a:path w="223790" h="191386" extrusionOk="0">
                  <a:moveTo>
                    <a:pt x="110340" y="0"/>
                  </a:moveTo>
                  <a:cubicBezTo>
                    <a:pt x="110340" y="0"/>
                    <a:pt x="68120" y="121868"/>
                    <a:pt x="0" y="144525"/>
                  </a:cubicBezTo>
                  <a:lnTo>
                    <a:pt x="182603" y="191386"/>
                  </a:lnTo>
                  <a:cubicBezTo>
                    <a:pt x="182603" y="191386"/>
                    <a:pt x="239245" y="94720"/>
                    <a:pt x="219682" y="0"/>
                  </a:cubicBezTo>
                  <a:lnTo>
                    <a:pt x="110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9"/>
            <p:cNvSpPr/>
            <p:nvPr/>
          </p:nvSpPr>
          <p:spPr>
            <a:xfrm rot="1801876">
              <a:off x="8367975" y="4345652"/>
              <a:ext cx="28121" cy="81676"/>
            </a:xfrm>
            <a:custGeom>
              <a:avLst/>
              <a:gdLst/>
              <a:ahLst/>
              <a:cxnLst/>
              <a:rect l="l" t="t" r="r" b="b"/>
              <a:pathLst>
                <a:path w="14622" h="42469" extrusionOk="0">
                  <a:moveTo>
                    <a:pt x="0" y="0"/>
                  </a:moveTo>
                  <a:lnTo>
                    <a:pt x="14622" y="0"/>
                  </a:lnTo>
                  <a:lnTo>
                    <a:pt x="14622" y="42469"/>
                  </a:lnTo>
                  <a:lnTo>
                    <a:pt x="0" y="42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39"/>
          <p:cNvGrpSpPr/>
          <p:nvPr/>
        </p:nvGrpSpPr>
        <p:grpSpPr>
          <a:xfrm>
            <a:off x="1198234" y="2729881"/>
            <a:ext cx="3928534" cy="1878635"/>
            <a:chOff x="3595685" y="2233620"/>
            <a:chExt cx="5003864" cy="2392861"/>
          </a:xfrm>
        </p:grpSpPr>
        <p:grpSp>
          <p:nvGrpSpPr>
            <p:cNvPr id="977" name="Google Shape;977;p39"/>
            <p:cNvGrpSpPr/>
            <p:nvPr/>
          </p:nvGrpSpPr>
          <p:grpSpPr>
            <a:xfrm>
              <a:off x="5682172" y="2733335"/>
              <a:ext cx="782886" cy="199535"/>
              <a:chOff x="5682172" y="2733335"/>
              <a:chExt cx="782886" cy="199535"/>
            </a:xfrm>
          </p:grpSpPr>
          <p:sp>
            <p:nvSpPr>
              <p:cNvPr id="978" name="Google Shape;978;p39"/>
              <p:cNvSpPr/>
              <p:nvPr/>
            </p:nvSpPr>
            <p:spPr>
              <a:xfrm>
                <a:off x="5682172" y="2733335"/>
                <a:ext cx="150365" cy="199535"/>
              </a:xfrm>
              <a:custGeom>
                <a:avLst/>
                <a:gdLst/>
                <a:ahLst/>
                <a:cxnLst/>
                <a:rect l="l" t="t" r="r" b="b"/>
                <a:pathLst>
                  <a:path w="150365" h="199535" extrusionOk="0">
                    <a:moveTo>
                      <a:pt x="124267" y="30914"/>
                    </a:moveTo>
                    <a:cubicBezTo>
                      <a:pt x="124267" y="30914"/>
                      <a:pt x="69880" y="-31475"/>
                      <a:pt x="19492" y="21008"/>
                    </a:cubicBezTo>
                    <a:cubicBezTo>
                      <a:pt x="-38991" y="81873"/>
                      <a:pt x="48829" y="182076"/>
                      <a:pt x="90358" y="196363"/>
                    </a:cubicBezTo>
                    <a:cubicBezTo>
                      <a:pt x="129125" y="209603"/>
                      <a:pt x="150366" y="177123"/>
                      <a:pt x="150366" y="177123"/>
                    </a:cubicBezTo>
                    <a:lnTo>
                      <a:pt x="124172" y="30914"/>
                    </a:ln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314693" y="2733335"/>
                <a:ext cx="150365" cy="199535"/>
              </a:xfrm>
              <a:custGeom>
                <a:avLst/>
                <a:gdLst/>
                <a:ahLst/>
                <a:cxnLst/>
                <a:rect l="l" t="t" r="r" b="b"/>
                <a:pathLst>
                  <a:path w="150365" h="199535" extrusionOk="0">
                    <a:moveTo>
                      <a:pt x="26099" y="30914"/>
                    </a:moveTo>
                    <a:cubicBezTo>
                      <a:pt x="26099" y="30914"/>
                      <a:pt x="80486" y="-31475"/>
                      <a:pt x="130874" y="21008"/>
                    </a:cubicBezTo>
                    <a:cubicBezTo>
                      <a:pt x="189357" y="81873"/>
                      <a:pt x="101537" y="182076"/>
                      <a:pt x="60008" y="196363"/>
                    </a:cubicBezTo>
                    <a:cubicBezTo>
                      <a:pt x="21241" y="209603"/>
                      <a:pt x="0" y="177123"/>
                      <a:pt x="0" y="177123"/>
                    </a:cubicBezTo>
                    <a:lnTo>
                      <a:pt x="26194" y="30914"/>
                    </a:ln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0" name="Google Shape;980;p39"/>
            <p:cNvSpPr/>
            <p:nvPr/>
          </p:nvSpPr>
          <p:spPr>
            <a:xfrm>
              <a:off x="6711219" y="3260216"/>
              <a:ext cx="1180052" cy="1072515"/>
            </a:xfrm>
            <a:custGeom>
              <a:avLst/>
              <a:gdLst/>
              <a:ahLst/>
              <a:cxnLst/>
              <a:rect l="l" t="t" r="r" b="b"/>
              <a:pathLst>
                <a:path w="1180052" h="1072515" extrusionOk="0">
                  <a:moveTo>
                    <a:pt x="995934" y="0"/>
                  </a:moveTo>
                  <a:cubicBezTo>
                    <a:pt x="995934" y="0"/>
                    <a:pt x="928116" y="135541"/>
                    <a:pt x="906971" y="231934"/>
                  </a:cubicBezTo>
                  <a:lnTo>
                    <a:pt x="823341" y="180785"/>
                  </a:lnTo>
                  <a:lnTo>
                    <a:pt x="386715" y="589121"/>
                  </a:lnTo>
                  <a:lnTo>
                    <a:pt x="309848" y="505968"/>
                  </a:lnTo>
                  <a:lnTo>
                    <a:pt x="0" y="762476"/>
                  </a:lnTo>
                  <a:cubicBezTo>
                    <a:pt x="0" y="762476"/>
                    <a:pt x="250508" y="1072515"/>
                    <a:pt x="419481" y="1072515"/>
                  </a:cubicBezTo>
                  <a:cubicBezTo>
                    <a:pt x="530733" y="1072515"/>
                    <a:pt x="995839" y="286417"/>
                    <a:pt x="995839" y="286417"/>
                  </a:cubicBezTo>
                  <a:cubicBezTo>
                    <a:pt x="995839" y="286417"/>
                    <a:pt x="1086993" y="273653"/>
                    <a:pt x="1180052" y="142304"/>
                  </a:cubicBezTo>
                  <a:lnTo>
                    <a:pt x="995839" y="0"/>
                  </a:lnTo>
                  <a:close/>
                </a:path>
              </a:pathLst>
            </a:custGeom>
            <a:solidFill>
              <a:srgbClr val="F5A6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4039266" y="3484816"/>
              <a:ext cx="1388649" cy="759212"/>
            </a:xfrm>
            <a:custGeom>
              <a:avLst/>
              <a:gdLst/>
              <a:ahLst/>
              <a:cxnLst/>
              <a:rect l="l" t="t" r="r" b="b"/>
              <a:pathLst>
                <a:path w="1388649" h="759212" extrusionOk="0">
                  <a:moveTo>
                    <a:pt x="1114997" y="179356"/>
                  </a:moveTo>
                  <a:lnTo>
                    <a:pt x="968311" y="350044"/>
                  </a:lnTo>
                  <a:lnTo>
                    <a:pt x="306419" y="130397"/>
                  </a:lnTo>
                  <a:lnTo>
                    <a:pt x="93345" y="0"/>
                  </a:lnTo>
                  <a:lnTo>
                    <a:pt x="0" y="203930"/>
                  </a:lnTo>
                  <a:cubicBezTo>
                    <a:pt x="0" y="203930"/>
                    <a:pt x="76581" y="273272"/>
                    <a:pt x="116777" y="278701"/>
                  </a:cubicBezTo>
                  <a:cubicBezTo>
                    <a:pt x="156877" y="284131"/>
                    <a:pt x="209169" y="273844"/>
                    <a:pt x="209169" y="273844"/>
                  </a:cubicBezTo>
                  <a:cubicBezTo>
                    <a:pt x="209169" y="273844"/>
                    <a:pt x="791051" y="676847"/>
                    <a:pt x="975836" y="752951"/>
                  </a:cubicBezTo>
                  <a:cubicBezTo>
                    <a:pt x="1116711" y="810959"/>
                    <a:pt x="1388650" y="446818"/>
                    <a:pt x="1388650" y="446818"/>
                  </a:cubicBezTo>
                  <a:lnTo>
                    <a:pt x="1115092" y="179260"/>
                  </a:lnTo>
                  <a:close/>
                </a:path>
              </a:pathLst>
            </a:custGeom>
            <a:solidFill>
              <a:srgbClr val="F5A6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5068442" y="3217639"/>
              <a:ext cx="2010537" cy="1408842"/>
            </a:xfrm>
            <a:custGeom>
              <a:avLst/>
              <a:gdLst/>
              <a:ahLst/>
              <a:cxnLst/>
              <a:rect l="l" t="t" r="r" b="b"/>
              <a:pathLst>
                <a:path w="2010537" h="1408842" extrusionOk="0">
                  <a:moveTo>
                    <a:pt x="1606772" y="161449"/>
                  </a:moveTo>
                  <a:cubicBezTo>
                    <a:pt x="1503902" y="88678"/>
                    <a:pt x="1196340" y="44101"/>
                    <a:pt x="1196340" y="44101"/>
                  </a:cubicBezTo>
                  <a:lnTo>
                    <a:pt x="1005173" y="0"/>
                  </a:lnTo>
                  <a:lnTo>
                    <a:pt x="814007" y="44101"/>
                  </a:lnTo>
                  <a:cubicBezTo>
                    <a:pt x="814007" y="44101"/>
                    <a:pt x="487204" y="48101"/>
                    <a:pt x="384334" y="120968"/>
                  </a:cubicBezTo>
                  <a:cubicBezTo>
                    <a:pt x="281464" y="193739"/>
                    <a:pt x="0" y="539210"/>
                    <a:pt x="0" y="539210"/>
                  </a:cubicBezTo>
                  <a:cubicBezTo>
                    <a:pt x="0" y="539210"/>
                    <a:pt x="114586" y="784670"/>
                    <a:pt x="343662" y="852488"/>
                  </a:cubicBezTo>
                  <a:lnTo>
                    <a:pt x="525018" y="653605"/>
                  </a:lnTo>
                  <a:lnTo>
                    <a:pt x="511778" y="1051751"/>
                  </a:lnTo>
                  <a:cubicBezTo>
                    <a:pt x="494729" y="1174337"/>
                    <a:pt x="477012" y="1271683"/>
                    <a:pt x="466439" y="1408843"/>
                  </a:cubicBezTo>
                  <a:lnTo>
                    <a:pt x="1005173" y="1408843"/>
                  </a:lnTo>
                  <a:cubicBezTo>
                    <a:pt x="1005173" y="1408843"/>
                    <a:pt x="1563243" y="1408843"/>
                    <a:pt x="1563243" y="1408843"/>
                  </a:cubicBezTo>
                  <a:cubicBezTo>
                    <a:pt x="1556385" y="1263396"/>
                    <a:pt x="1504283" y="1009269"/>
                    <a:pt x="1487900" y="892493"/>
                  </a:cubicBezTo>
                  <a:lnTo>
                    <a:pt x="1476947" y="704374"/>
                  </a:lnTo>
                  <a:lnTo>
                    <a:pt x="1655731" y="933355"/>
                  </a:lnTo>
                  <a:cubicBezTo>
                    <a:pt x="1884807" y="865537"/>
                    <a:pt x="2010537" y="597789"/>
                    <a:pt x="2010537" y="597789"/>
                  </a:cubicBezTo>
                  <a:cubicBezTo>
                    <a:pt x="2010537" y="597789"/>
                    <a:pt x="1709738" y="234315"/>
                    <a:pt x="1606868" y="1614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541427" y="3389089"/>
              <a:ext cx="113308" cy="497776"/>
            </a:xfrm>
            <a:custGeom>
              <a:avLst/>
              <a:gdLst/>
              <a:ahLst/>
              <a:cxnLst/>
              <a:rect l="l" t="t" r="r" b="b"/>
              <a:pathLst>
                <a:path w="113308" h="497776" extrusionOk="0">
                  <a:moveTo>
                    <a:pt x="247" y="497777"/>
                  </a:moveTo>
                  <a:cubicBezTo>
                    <a:pt x="247" y="497777"/>
                    <a:pt x="-10707" y="97346"/>
                    <a:pt x="113309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5510592" y="3323367"/>
              <a:ext cx="86474" cy="518064"/>
            </a:xfrm>
            <a:custGeom>
              <a:avLst/>
              <a:gdLst/>
              <a:ahLst/>
              <a:cxnLst/>
              <a:rect l="l" t="t" r="r" b="b"/>
              <a:pathLst>
                <a:path w="86474" h="518064" extrusionOk="0">
                  <a:moveTo>
                    <a:pt x="0" y="0"/>
                  </a:moveTo>
                  <a:cubicBezTo>
                    <a:pt x="0" y="0"/>
                    <a:pt x="107252" y="104584"/>
                    <a:pt x="82868" y="51806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6098571" y="3841432"/>
              <a:ext cx="349620" cy="357660"/>
            </a:xfrm>
            <a:custGeom>
              <a:avLst/>
              <a:gdLst/>
              <a:ahLst/>
              <a:cxnLst/>
              <a:rect l="l" t="t" r="r" b="b"/>
              <a:pathLst>
                <a:path w="349620" h="357660" extrusionOk="0">
                  <a:moveTo>
                    <a:pt x="0" y="14573"/>
                  </a:moveTo>
                  <a:cubicBezTo>
                    <a:pt x="0" y="14573"/>
                    <a:pt x="11430" y="229838"/>
                    <a:pt x="20003" y="248031"/>
                  </a:cubicBezTo>
                  <a:cubicBezTo>
                    <a:pt x="28575" y="266224"/>
                    <a:pt x="159829" y="352616"/>
                    <a:pt x="190214" y="357473"/>
                  </a:cubicBezTo>
                  <a:cubicBezTo>
                    <a:pt x="220599" y="362331"/>
                    <a:pt x="337376" y="271177"/>
                    <a:pt x="345853" y="258985"/>
                  </a:cubicBezTo>
                  <a:cubicBezTo>
                    <a:pt x="354330" y="246793"/>
                    <a:pt x="345853" y="0"/>
                    <a:pt x="345853" y="0"/>
                  </a:cubicBezTo>
                  <a:lnTo>
                    <a:pt x="0" y="145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5827585" y="3260133"/>
              <a:ext cx="487013" cy="194300"/>
            </a:xfrm>
            <a:custGeom>
              <a:avLst/>
              <a:gdLst/>
              <a:ahLst/>
              <a:cxnLst/>
              <a:rect l="l" t="t" r="r" b="b"/>
              <a:pathLst>
                <a:path w="487013" h="194300" extrusionOk="0">
                  <a:moveTo>
                    <a:pt x="54864" y="1607"/>
                  </a:moveTo>
                  <a:cubicBezTo>
                    <a:pt x="54864" y="1607"/>
                    <a:pt x="24574" y="-3060"/>
                    <a:pt x="0" y="3512"/>
                  </a:cubicBezTo>
                  <a:cubicBezTo>
                    <a:pt x="0" y="3512"/>
                    <a:pt x="27432" y="193536"/>
                    <a:pt x="246031" y="194298"/>
                  </a:cubicBezTo>
                  <a:cubicBezTo>
                    <a:pt x="464630" y="195060"/>
                    <a:pt x="487013" y="9799"/>
                    <a:pt x="487013" y="9799"/>
                  </a:cubicBezTo>
                  <a:cubicBezTo>
                    <a:pt x="487013" y="9799"/>
                    <a:pt x="463010" y="-393"/>
                    <a:pt x="437197" y="17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5882544" y="3015138"/>
              <a:ext cx="382333" cy="379475"/>
            </a:xfrm>
            <a:custGeom>
              <a:avLst/>
              <a:gdLst/>
              <a:ahLst/>
              <a:cxnLst/>
              <a:rect l="l" t="t" r="r" b="b"/>
              <a:pathLst>
                <a:path w="382333" h="379475" extrusionOk="0">
                  <a:moveTo>
                    <a:pt x="322517" y="0"/>
                  </a:moveTo>
                  <a:lnTo>
                    <a:pt x="59722" y="0"/>
                  </a:lnTo>
                  <a:lnTo>
                    <a:pt x="0" y="246602"/>
                  </a:lnTo>
                  <a:cubicBezTo>
                    <a:pt x="0" y="246602"/>
                    <a:pt x="42386" y="379476"/>
                    <a:pt x="191167" y="379476"/>
                  </a:cubicBezTo>
                  <a:cubicBezTo>
                    <a:pt x="339947" y="379476"/>
                    <a:pt x="382334" y="246602"/>
                    <a:pt x="382334" y="246602"/>
                  </a:cubicBezTo>
                  <a:lnTo>
                    <a:pt x="322612" y="0"/>
                  </a:lnTo>
                  <a:close/>
                </a:path>
              </a:pathLst>
            </a:custGeom>
            <a:solidFill>
              <a:srgbClr val="F5A6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937312" y="3130105"/>
              <a:ext cx="272700" cy="87545"/>
            </a:xfrm>
            <a:custGeom>
              <a:avLst/>
              <a:gdLst/>
              <a:ahLst/>
              <a:cxnLst/>
              <a:rect l="l" t="t" r="r" b="b"/>
              <a:pathLst>
                <a:path w="272700" h="87545" extrusionOk="0">
                  <a:moveTo>
                    <a:pt x="0" y="0"/>
                  </a:moveTo>
                  <a:cubicBezTo>
                    <a:pt x="0" y="0"/>
                    <a:pt x="17240" y="88678"/>
                    <a:pt x="136303" y="87535"/>
                  </a:cubicBezTo>
                  <a:cubicBezTo>
                    <a:pt x="255365" y="86392"/>
                    <a:pt x="272701" y="0"/>
                    <a:pt x="27270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5772875" y="2426588"/>
              <a:ext cx="601467" cy="744569"/>
            </a:xfrm>
            <a:custGeom>
              <a:avLst/>
              <a:gdLst/>
              <a:ahLst/>
              <a:cxnLst/>
              <a:rect l="l" t="t" r="r" b="b"/>
              <a:pathLst>
                <a:path w="601467" h="744569" extrusionOk="0">
                  <a:moveTo>
                    <a:pt x="300740" y="0"/>
                  </a:moveTo>
                  <a:cubicBezTo>
                    <a:pt x="300740" y="0"/>
                    <a:pt x="-31397" y="0"/>
                    <a:pt x="2417" y="336233"/>
                  </a:cubicBezTo>
                  <a:cubicBezTo>
                    <a:pt x="2417" y="336233"/>
                    <a:pt x="21181" y="744569"/>
                    <a:pt x="300740" y="744569"/>
                  </a:cubicBezTo>
                  <a:cubicBezTo>
                    <a:pt x="580299" y="744569"/>
                    <a:pt x="599063" y="336233"/>
                    <a:pt x="599063" y="336233"/>
                  </a:cubicBezTo>
                  <a:cubicBezTo>
                    <a:pt x="632782" y="0"/>
                    <a:pt x="300740" y="0"/>
                    <a:pt x="300740" y="0"/>
                  </a:cubicBezTo>
                  <a:close/>
                </a:path>
              </a:pathLst>
            </a:custGeom>
            <a:solidFill>
              <a:srgbClr val="F5A6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593455" y="2233620"/>
              <a:ext cx="883474" cy="589398"/>
            </a:xfrm>
            <a:custGeom>
              <a:avLst/>
              <a:gdLst/>
              <a:ahLst/>
              <a:cxnLst/>
              <a:rect l="l" t="t" r="r" b="b"/>
              <a:pathLst>
                <a:path w="883474" h="589398" extrusionOk="0">
                  <a:moveTo>
                    <a:pt x="821536" y="457382"/>
                  </a:moveTo>
                  <a:cubicBezTo>
                    <a:pt x="815250" y="539202"/>
                    <a:pt x="771816" y="589399"/>
                    <a:pt x="771816" y="589399"/>
                  </a:cubicBezTo>
                  <a:cubicBezTo>
                    <a:pt x="771816" y="589399"/>
                    <a:pt x="753147" y="446619"/>
                    <a:pt x="744003" y="426521"/>
                  </a:cubicBezTo>
                  <a:cubicBezTo>
                    <a:pt x="705046" y="394898"/>
                    <a:pt x="679709" y="358894"/>
                    <a:pt x="679709" y="358894"/>
                  </a:cubicBezTo>
                  <a:lnTo>
                    <a:pt x="679423" y="359561"/>
                  </a:lnTo>
                  <a:lnTo>
                    <a:pt x="678661" y="361180"/>
                  </a:lnTo>
                  <a:lnTo>
                    <a:pt x="678661" y="361370"/>
                  </a:lnTo>
                  <a:cubicBezTo>
                    <a:pt x="672851" y="372610"/>
                    <a:pt x="642562" y="417568"/>
                    <a:pt x="524642" y="423092"/>
                  </a:cubicBezTo>
                  <a:cubicBezTo>
                    <a:pt x="443489" y="426807"/>
                    <a:pt x="364908" y="369276"/>
                    <a:pt x="293185" y="367752"/>
                  </a:cubicBezTo>
                  <a:cubicBezTo>
                    <a:pt x="258609" y="366990"/>
                    <a:pt x="277945" y="439285"/>
                    <a:pt x="194029" y="458430"/>
                  </a:cubicBezTo>
                  <a:cubicBezTo>
                    <a:pt x="187648" y="470241"/>
                    <a:pt x="188600" y="589399"/>
                    <a:pt x="188600" y="589399"/>
                  </a:cubicBezTo>
                  <a:cubicBezTo>
                    <a:pt x="107447" y="542250"/>
                    <a:pt x="101446" y="412139"/>
                    <a:pt x="101446" y="412139"/>
                  </a:cubicBezTo>
                  <a:cubicBezTo>
                    <a:pt x="11245" y="402995"/>
                    <a:pt x="-281" y="321937"/>
                    <a:pt x="5" y="279170"/>
                  </a:cubicBezTo>
                  <a:cubicBezTo>
                    <a:pt x="5" y="267454"/>
                    <a:pt x="4291" y="258786"/>
                    <a:pt x="15436" y="262310"/>
                  </a:cubicBezTo>
                  <a:cubicBezTo>
                    <a:pt x="70966" y="279646"/>
                    <a:pt x="99922" y="268787"/>
                    <a:pt x="99922" y="268787"/>
                  </a:cubicBezTo>
                  <a:cubicBezTo>
                    <a:pt x="55631" y="245737"/>
                    <a:pt x="45820" y="198874"/>
                    <a:pt x="44868" y="166394"/>
                  </a:cubicBezTo>
                  <a:cubicBezTo>
                    <a:pt x="44391" y="151820"/>
                    <a:pt x="50773" y="148010"/>
                    <a:pt x="63727" y="154773"/>
                  </a:cubicBezTo>
                  <a:cubicBezTo>
                    <a:pt x="84492" y="165536"/>
                    <a:pt x="124782" y="169156"/>
                    <a:pt x="159263" y="154964"/>
                  </a:cubicBezTo>
                  <a:cubicBezTo>
                    <a:pt x="220032" y="130103"/>
                    <a:pt x="345382" y="-11533"/>
                    <a:pt x="492733" y="754"/>
                  </a:cubicBezTo>
                  <a:cubicBezTo>
                    <a:pt x="626179" y="11898"/>
                    <a:pt x="643895" y="98861"/>
                    <a:pt x="643895" y="98861"/>
                  </a:cubicBezTo>
                  <a:cubicBezTo>
                    <a:pt x="643895" y="98861"/>
                    <a:pt x="668184" y="68286"/>
                    <a:pt x="710665" y="82955"/>
                  </a:cubicBezTo>
                  <a:cubicBezTo>
                    <a:pt x="768387" y="103052"/>
                    <a:pt x="742098" y="186206"/>
                    <a:pt x="742098" y="186206"/>
                  </a:cubicBezTo>
                  <a:cubicBezTo>
                    <a:pt x="742098" y="186206"/>
                    <a:pt x="843444" y="136295"/>
                    <a:pt x="876115" y="270311"/>
                  </a:cubicBezTo>
                  <a:cubicBezTo>
                    <a:pt x="908881" y="404328"/>
                    <a:pt x="821632" y="457382"/>
                    <a:pt x="821632" y="457382"/>
                  </a:cubicBezTo>
                  <a:close/>
                </a:path>
              </a:pathLst>
            </a:custGeom>
            <a:solidFill>
              <a:srgbClr val="4322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1" name="Google Shape;991;p39"/>
            <p:cNvGrpSpPr/>
            <p:nvPr/>
          </p:nvGrpSpPr>
          <p:grpSpPr>
            <a:xfrm>
              <a:off x="7531131" y="2464974"/>
              <a:ext cx="1068418" cy="1035938"/>
              <a:chOff x="7531131" y="2464974"/>
              <a:chExt cx="1068418" cy="1035938"/>
            </a:xfrm>
          </p:grpSpPr>
          <p:sp>
            <p:nvSpPr>
              <p:cNvPr id="992" name="Google Shape;992;p39"/>
              <p:cNvSpPr/>
              <p:nvPr/>
            </p:nvSpPr>
            <p:spPr>
              <a:xfrm>
                <a:off x="7587423" y="2479547"/>
                <a:ext cx="1012126" cy="1021365"/>
              </a:xfrm>
              <a:custGeom>
                <a:avLst/>
                <a:gdLst/>
                <a:ahLst/>
                <a:cxnLst/>
                <a:rect l="l" t="t" r="r" b="b"/>
                <a:pathLst>
                  <a:path w="1012126" h="1021365" extrusionOk="0">
                    <a:moveTo>
                      <a:pt x="0" y="719804"/>
                    </a:moveTo>
                    <a:cubicBezTo>
                      <a:pt x="0" y="719804"/>
                      <a:pt x="333185" y="126397"/>
                      <a:pt x="552069" y="0"/>
                    </a:cubicBezTo>
                    <a:lnTo>
                      <a:pt x="1012127" y="491204"/>
                    </a:lnTo>
                    <a:cubicBezTo>
                      <a:pt x="1012127" y="491204"/>
                      <a:pt x="670560" y="738092"/>
                      <a:pt x="387858" y="1021366"/>
                    </a:cubicBezTo>
                    <a:lnTo>
                      <a:pt x="0" y="7198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7531131" y="2464974"/>
                <a:ext cx="1036034" cy="1011650"/>
              </a:xfrm>
              <a:custGeom>
                <a:avLst/>
                <a:gdLst/>
                <a:ahLst/>
                <a:cxnLst/>
                <a:rect l="l" t="t" r="r" b="b"/>
                <a:pathLst>
                  <a:path w="1036034" h="1011650" extrusionOk="0">
                    <a:moveTo>
                      <a:pt x="0" y="724662"/>
                    </a:moveTo>
                    <a:lnTo>
                      <a:pt x="432911" y="1011650"/>
                    </a:lnTo>
                    <a:lnTo>
                      <a:pt x="1036034" y="403669"/>
                    </a:lnTo>
                    <a:lnTo>
                      <a:pt x="428053" y="0"/>
                    </a:lnTo>
                    <a:cubicBezTo>
                      <a:pt x="428053" y="0"/>
                      <a:pt x="134683" y="323564"/>
                      <a:pt x="0" y="7246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7796593" y="2957416"/>
                <a:ext cx="556259" cy="233457"/>
              </a:xfrm>
              <a:custGeom>
                <a:avLst/>
                <a:gdLst/>
                <a:ahLst/>
                <a:cxnLst/>
                <a:rect l="l" t="t" r="r" b="b"/>
                <a:pathLst>
                  <a:path w="556259" h="233457" extrusionOk="0">
                    <a:moveTo>
                      <a:pt x="0" y="233458"/>
                    </a:moveTo>
                    <a:cubicBezTo>
                      <a:pt x="0" y="233458"/>
                      <a:pt x="217075" y="20098"/>
                      <a:pt x="55626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7773447" y="2929508"/>
                <a:ext cx="359949" cy="246792"/>
              </a:xfrm>
              <a:custGeom>
                <a:avLst/>
                <a:gdLst/>
                <a:ahLst/>
                <a:cxnLst/>
                <a:rect l="l" t="t" r="r" b="b"/>
                <a:pathLst>
                  <a:path w="359949" h="246792" extrusionOk="0">
                    <a:moveTo>
                      <a:pt x="0" y="246793"/>
                    </a:moveTo>
                    <a:cubicBezTo>
                      <a:pt x="0" y="246793"/>
                      <a:pt x="171450" y="66866"/>
                      <a:pt x="35995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6" name="Google Shape;996;p39"/>
            <p:cNvSpPr/>
            <p:nvPr/>
          </p:nvSpPr>
          <p:spPr>
            <a:xfrm>
              <a:off x="3595685" y="2793012"/>
              <a:ext cx="1053850" cy="1103763"/>
            </a:xfrm>
            <a:custGeom>
              <a:avLst/>
              <a:gdLst/>
              <a:ahLst/>
              <a:cxnLst/>
              <a:rect l="l" t="t" r="r" b="b"/>
              <a:pathLst>
                <a:path w="1053850" h="1103763" extrusionOk="0">
                  <a:moveTo>
                    <a:pt x="308897" y="1088806"/>
                  </a:moveTo>
                  <a:lnTo>
                    <a:pt x="18956" y="523878"/>
                  </a:lnTo>
                  <a:cubicBezTo>
                    <a:pt x="-24287" y="439582"/>
                    <a:pt x="8955" y="336236"/>
                    <a:pt x="93251" y="292992"/>
                  </a:cubicBezTo>
                  <a:lnTo>
                    <a:pt x="658084" y="3051"/>
                  </a:lnTo>
                  <a:cubicBezTo>
                    <a:pt x="671609" y="-3902"/>
                    <a:pt x="688183" y="1432"/>
                    <a:pt x="695136" y="14957"/>
                  </a:cubicBezTo>
                  <a:lnTo>
                    <a:pt x="804292" y="227555"/>
                  </a:lnTo>
                  <a:cubicBezTo>
                    <a:pt x="813246" y="245081"/>
                    <a:pt x="801530" y="266036"/>
                    <a:pt x="781909" y="267560"/>
                  </a:cubicBezTo>
                  <a:cubicBezTo>
                    <a:pt x="764002" y="268989"/>
                    <a:pt x="746095" y="274037"/>
                    <a:pt x="729235" y="282991"/>
                  </a:cubicBezTo>
                  <a:cubicBezTo>
                    <a:pt x="664370" y="317376"/>
                    <a:pt x="638748" y="398053"/>
                    <a:pt x="671800" y="463585"/>
                  </a:cubicBezTo>
                  <a:cubicBezTo>
                    <a:pt x="705709" y="530736"/>
                    <a:pt x="787719" y="557406"/>
                    <a:pt x="854584" y="523116"/>
                  </a:cubicBezTo>
                  <a:cubicBezTo>
                    <a:pt x="870967" y="514734"/>
                    <a:pt x="884874" y="503399"/>
                    <a:pt x="896113" y="490160"/>
                  </a:cubicBezTo>
                  <a:cubicBezTo>
                    <a:pt x="908877" y="475110"/>
                    <a:pt x="932689" y="477587"/>
                    <a:pt x="941643" y="495113"/>
                  </a:cubicBezTo>
                  <a:lnTo>
                    <a:pt x="1050799" y="707901"/>
                  </a:lnTo>
                  <a:cubicBezTo>
                    <a:pt x="1057753" y="721427"/>
                    <a:pt x="1052419" y="738000"/>
                    <a:pt x="1038893" y="744953"/>
                  </a:cubicBezTo>
                  <a:lnTo>
                    <a:pt x="833058" y="850586"/>
                  </a:lnTo>
                  <a:cubicBezTo>
                    <a:pt x="817151" y="858777"/>
                    <a:pt x="797530" y="849919"/>
                    <a:pt x="793529" y="832488"/>
                  </a:cubicBezTo>
                  <a:cubicBezTo>
                    <a:pt x="790957" y="821249"/>
                    <a:pt x="786862" y="810104"/>
                    <a:pt x="781242" y="799341"/>
                  </a:cubicBezTo>
                  <a:cubicBezTo>
                    <a:pt x="746952" y="734381"/>
                    <a:pt x="666180" y="708568"/>
                    <a:pt x="600553" y="741620"/>
                  </a:cubicBezTo>
                  <a:cubicBezTo>
                    <a:pt x="533401" y="775529"/>
                    <a:pt x="506731" y="857539"/>
                    <a:pt x="541021" y="924404"/>
                  </a:cubicBezTo>
                  <a:cubicBezTo>
                    <a:pt x="546260" y="934596"/>
                    <a:pt x="552642" y="943835"/>
                    <a:pt x="559881" y="952122"/>
                  </a:cubicBezTo>
                  <a:cubicBezTo>
                    <a:pt x="571787" y="965648"/>
                    <a:pt x="567977" y="986698"/>
                    <a:pt x="551880" y="994985"/>
                  </a:cubicBezTo>
                  <a:lnTo>
                    <a:pt x="345949" y="1100712"/>
                  </a:lnTo>
                  <a:cubicBezTo>
                    <a:pt x="332424" y="1107665"/>
                    <a:pt x="315850" y="1102332"/>
                    <a:pt x="308897" y="10888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4068392" y="3402606"/>
              <a:ext cx="366446" cy="295107"/>
            </a:xfrm>
            <a:custGeom>
              <a:avLst/>
              <a:gdLst/>
              <a:ahLst/>
              <a:cxnLst/>
              <a:rect l="l" t="t" r="r" b="b"/>
              <a:pathLst>
                <a:path w="366446" h="295107" extrusionOk="0">
                  <a:moveTo>
                    <a:pt x="366351" y="242230"/>
                  </a:moveTo>
                  <a:cubicBezTo>
                    <a:pt x="366351" y="242230"/>
                    <a:pt x="317393" y="150694"/>
                    <a:pt x="291866" y="117833"/>
                  </a:cubicBezTo>
                  <a:cubicBezTo>
                    <a:pt x="266339" y="84972"/>
                    <a:pt x="91269" y="25441"/>
                    <a:pt x="45073" y="4771"/>
                  </a:cubicBezTo>
                  <a:cubicBezTo>
                    <a:pt x="-1123" y="-15898"/>
                    <a:pt x="-12077" y="35156"/>
                    <a:pt x="13450" y="70399"/>
                  </a:cubicBezTo>
                  <a:cubicBezTo>
                    <a:pt x="38977" y="105641"/>
                    <a:pt x="135084" y="137264"/>
                    <a:pt x="135084" y="137264"/>
                  </a:cubicBezTo>
                  <a:cubicBezTo>
                    <a:pt x="135084" y="137264"/>
                    <a:pt x="189758" y="249088"/>
                    <a:pt x="261576" y="285569"/>
                  </a:cubicBezTo>
                  <a:cubicBezTo>
                    <a:pt x="333395" y="322049"/>
                    <a:pt x="366447" y="242134"/>
                    <a:pt x="366447" y="242134"/>
                  </a:cubicBezTo>
                  <a:close/>
                </a:path>
              </a:pathLst>
            </a:custGeom>
            <a:solidFill>
              <a:srgbClr val="F5A6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499603" y="3121589"/>
              <a:ext cx="346008" cy="403803"/>
            </a:xfrm>
            <a:custGeom>
              <a:avLst/>
              <a:gdLst/>
              <a:ahLst/>
              <a:cxnLst/>
              <a:rect l="l" t="t" r="r" b="b"/>
              <a:pathLst>
                <a:path w="346008" h="403803" extrusionOk="0">
                  <a:moveTo>
                    <a:pt x="0" y="352178"/>
                  </a:moveTo>
                  <a:cubicBezTo>
                    <a:pt x="0" y="352178"/>
                    <a:pt x="34385" y="233496"/>
                    <a:pt x="73247" y="177585"/>
                  </a:cubicBezTo>
                  <a:cubicBezTo>
                    <a:pt x="112109" y="121673"/>
                    <a:pt x="233744" y="51093"/>
                    <a:pt x="287274" y="12231"/>
                  </a:cubicBezTo>
                  <a:cubicBezTo>
                    <a:pt x="340805" y="-26631"/>
                    <a:pt x="365093" y="34138"/>
                    <a:pt x="328613" y="96146"/>
                  </a:cubicBezTo>
                  <a:cubicBezTo>
                    <a:pt x="292132" y="158154"/>
                    <a:pt x="226505" y="194634"/>
                    <a:pt x="226505" y="194634"/>
                  </a:cubicBezTo>
                  <a:cubicBezTo>
                    <a:pt x="226505" y="194634"/>
                    <a:pt x="248412" y="333223"/>
                    <a:pt x="138970" y="403803"/>
                  </a:cubicBezTo>
                </a:path>
              </a:pathLst>
            </a:custGeom>
            <a:solidFill>
              <a:srgbClr val="F5A6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039269" y="3856005"/>
              <a:ext cx="54473" cy="195738"/>
            </a:xfrm>
            <a:custGeom>
              <a:avLst/>
              <a:gdLst/>
              <a:ahLst/>
              <a:cxnLst/>
              <a:rect l="l" t="t" r="r" b="b"/>
              <a:pathLst>
                <a:path w="54473" h="195738" extrusionOk="0">
                  <a:moveTo>
                    <a:pt x="54474" y="0"/>
                  </a:moveTo>
                  <a:cubicBezTo>
                    <a:pt x="54474" y="0"/>
                    <a:pt x="-23346" y="79058"/>
                    <a:pt x="7039" y="19573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5013197" y="3836574"/>
              <a:ext cx="144684" cy="120395"/>
            </a:xfrm>
            <a:custGeom>
              <a:avLst/>
              <a:gdLst/>
              <a:ahLst/>
              <a:cxnLst/>
              <a:rect l="l" t="t" r="r" b="b"/>
              <a:pathLst>
                <a:path w="144684" h="120395" extrusionOk="0">
                  <a:moveTo>
                    <a:pt x="0" y="0"/>
                  </a:moveTo>
                  <a:cubicBezTo>
                    <a:pt x="0" y="0"/>
                    <a:pt x="100298" y="24956"/>
                    <a:pt x="144685" y="12039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consulted</a:t>
            </a:r>
            <a:endParaRPr/>
          </a:p>
        </p:txBody>
      </p:sp>
      <p:sp>
        <p:nvSpPr>
          <p:cNvPr id="1006" name="Google Shape;1006;p40"/>
          <p:cNvSpPr txBox="1">
            <a:spLocks noGrp="1"/>
          </p:cNvSpPr>
          <p:nvPr>
            <p:ph type="body" idx="1"/>
          </p:nvPr>
        </p:nvSpPr>
        <p:spPr>
          <a:xfrm>
            <a:off x="720000" y="1190375"/>
            <a:ext cx="7704000" cy="18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Morales, P. and Landa, V. (2004). Aprendizaje basado en problemas</a:t>
            </a:r>
            <a:r>
              <a:rPr lang="en" i="1">
                <a:solidFill>
                  <a:schemeClr val="dk1"/>
                </a:solidFill>
              </a:rPr>
              <a:t>. </a:t>
            </a:r>
            <a:r>
              <a:rPr lang="en">
                <a:solidFill>
                  <a:schemeClr val="dk1"/>
                </a:solidFill>
              </a:rPr>
              <a:t>(“Problem-Based Learning.”)</a:t>
            </a:r>
            <a:r>
              <a:rPr lang="en" i="1">
                <a:solidFill>
                  <a:schemeClr val="dk1"/>
                </a:solidFill>
              </a:rPr>
              <a:t> Revista Theoria, 13</a:t>
            </a:r>
            <a:r>
              <a:rPr lang="en">
                <a:solidFill>
                  <a:schemeClr val="dk1"/>
                </a:solidFill>
              </a:rPr>
              <a:t> 145-157. ISSN 0717-196X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07" name="Google Shape;1007;p40"/>
          <p:cNvGrpSpPr/>
          <p:nvPr/>
        </p:nvGrpSpPr>
        <p:grpSpPr>
          <a:xfrm>
            <a:off x="715100" y="3497212"/>
            <a:ext cx="2053500" cy="1114040"/>
            <a:chOff x="715100" y="3497212"/>
            <a:chExt cx="2053500" cy="1114040"/>
          </a:xfrm>
        </p:grpSpPr>
        <p:cxnSp>
          <p:nvCxnSpPr>
            <p:cNvPr id="1008" name="Google Shape;1008;p40"/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009" name="Google Shape;1009;p40"/>
            <p:cNvGrpSpPr/>
            <p:nvPr/>
          </p:nvGrpSpPr>
          <p:grpSpPr>
            <a:xfrm>
              <a:off x="1048555" y="3687082"/>
              <a:ext cx="677122" cy="924082"/>
              <a:chOff x="320995" y="1208613"/>
              <a:chExt cx="488262" cy="666341"/>
            </a:xfrm>
          </p:grpSpPr>
          <p:sp>
            <p:nvSpPr>
              <p:cNvPr id="1010" name="Google Shape;1010;p40"/>
              <p:cNvSpPr/>
              <p:nvPr/>
            </p:nvSpPr>
            <p:spPr>
              <a:xfrm>
                <a:off x="538770" y="1215311"/>
                <a:ext cx="71070" cy="317520"/>
              </a:xfrm>
              <a:custGeom>
                <a:avLst/>
                <a:gdLst/>
                <a:ahLst/>
                <a:cxnLst/>
                <a:rect l="l" t="t" r="r" b="b"/>
                <a:pathLst>
                  <a:path w="71070" h="317520" extrusionOk="0">
                    <a:moveTo>
                      <a:pt x="31349" y="317520"/>
                    </a:moveTo>
                    <a:cubicBezTo>
                      <a:pt x="31349" y="317520"/>
                      <a:pt x="-22752" y="126493"/>
                      <a:pt x="11190" y="0"/>
                    </a:cubicBezTo>
                    <a:cubicBezTo>
                      <a:pt x="11190" y="0"/>
                      <a:pt x="80748" y="134801"/>
                      <a:pt x="69928" y="3175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431456" y="1252473"/>
                <a:ext cx="161784" cy="303866"/>
              </a:xfrm>
              <a:custGeom>
                <a:avLst/>
                <a:gdLst/>
                <a:ahLst/>
                <a:cxnLst/>
                <a:rect l="l" t="t" r="r" b="b"/>
                <a:pathLst>
                  <a:path w="161784" h="303866" extrusionOk="0">
                    <a:moveTo>
                      <a:pt x="84498" y="303866"/>
                    </a:moveTo>
                    <a:cubicBezTo>
                      <a:pt x="84498" y="303866"/>
                      <a:pt x="-12175" y="168872"/>
                      <a:pt x="1286" y="0"/>
                    </a:cubicBezTo>
                    <a:cubicBezTo>
                      <a:pt x="1286" y="0"/>
                      <a:pt x="110325" y="71812"/>
                      <a:pt x="161785" y="303866"/>
                    </a:cubicBezTo>
                    <a:lnTo>
                      <a:pt x="84498" y="303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575246" y="1208613"/>
                <a:ext cx="123552" cy="332655"/>
              </a:xfrm>
              <a:custGeom>
                <a:avLst/>
                <a:gdLst/>
                <a:ahLst/>
                <a:cxnLst/>
                <a:rect l="l" t="t" r="r" b="b"/>
                <a:pathLst>
                  <a:path w="123552" h="332655" extrusionOk="0">
                    <a:moveTo>
                      <a:pt x="1442" y="332655"/>
                    </a:moveTo>
                    <a:cubicBezTo>
                      <a:pt x="1442" y="332655"/>
                      <a:pt x="-20714" y="131066"/>
                      <a:pt x="108677" y="0"/>
                    </a:cubicBezTo>
                    <a:cubicBezTo>
                      <a:pt x="108677" y="0"/>
                      <a:pt x="157432" y="129391"/>
                      <a:pt x="78407" y="332655"/>
                    </a:cubicBezTo>
                    <a:lnTo>
                      <a:pt x="1442" y="3326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67178" y="1339614"/>
                <a:ext cx="142079" cy="193217"/>
              </a:xfrm>
              <a:custGeom>
                <a:avLst/>
                <a:gdLst/>
                <a:ahLst/>
                <a:cxnLst/>
                <a:rect l="l" t="t" r="r" b="b"/>
                <a:pathLst>
                  <a:path w="142079" h="193217" extrusionOk="0">
                    <a:moveTo>
                      <a:pt x="0" y="193217"/>
                    </a:moveTo>
                    <a:cubicBezTo>
                      <a:pt x="0" y="193217"/>
                      <a:pt x="31688" y="58416"/>
                      <a:pt x="142079" y="0"/>
                    </a:cubicBezTo>
                    <a:cubicBezTo>
                      <a:pt x="142079" y="0"/>
                      <a:pt x="125140" y="112581"/>
                      <a:pt x="38450" y="19321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402535" y="1512672"/>
                <a:ext cx="348370" cy="362282"/>
              </a:xfrm>
              <a:custGeom>
                <a:avLst/>
                <a:gdLst/>
                <a:ahLst/>
                <a:cxnLst/>
                <a:rect l="l" t="t" r="r" b="b"/>
                <a:pathLst>
                  <a:path w="348370" h="362282" extrusionOk="0">
                    <a:moveTo>
                      <a:pt x="0" y="0"/>
                    </a:moveTo>
                    <a:cubicBezTo>
                      <a:pt x="0" y="0"/>
                      <a:pt x="35294" y="326408"/>
                      <a:pt x="118442" y="362282"/>
                    </a:cubicBezTo>
                    <a:lnTo>
                      <a:pt x="229928" y="362282"/>
                    </a:lnTo>
                    <a:cubicBezTo>
                      <a:pt x="313076" y="326408"/>
                      <a:pt x="348370" y="0"/>
                      <a:pt x="3483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320995" y="1443823"/>
                <a:ext cx="223555" cy="277202"/>
              </a:xfrm>
              <a:custGeom>
                <a:avLst/>
                <a:gdLst/>
                <a:ahLst/>
                <a:cxnLst/>
                <a:rect l="l" t="t" r="r" b="b"/>
                <a:pathLst>
                  <a:path w="223555" h="277202" extrusionOk="0">
                    <a:moveTo>
                      <a:pt x="124370" y="0"/>
                    </a:moveTo>
                    <a:cubicBezTo>
                      <a:pt x="124370" y="0"/>
                      <a:pt x="-3346" y="85660"/>
                      <a:pt x="67" y="277202"/>
                    </a:cubicBezTo>
                    <a:cubicBezTo>
                      <a:pt x="67" y="277202"/>
                      <a:pt x="111747" y="218400"/>
                      <a:pt x="223555" y="32074"/>
                    </a:cubicBezTo>
                    <a:lnTo>
                      <a:pt x="124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6" name="Google Shape;1016;p40"/>
            <p:cNvGrpSpPr/>
            <p:nvPr/>
          </p:nvGrpSpPr>
          <p:grpSpPr>
            <a:xfrm>
              <a:off x="1776677" y="3497212"/>
              <a:ext cx="658450" cy="1114040"/>
              <a:chOff x="846033" y="1071701"/>
              <a:chExt cx="474798" cy="803317"/>
            </a:xfrm>
          </p:grpSpPr>
          <p:sp>
            <p:nvSpPr>
              <p:cNvPr id="1017" name="Google Shape;1017;p40"/>
              <p:cNvSpPr/>
              <p:nvPr/>
            </p:nvSpPr>
            <p:spPr>
              <a:xfrm>
                <a:off x="935428" y="1071701"/>
                <a:ext cx="290662" cy="803317"/>
              </a:xfrm>
              <a:custGeom>
                <a:avLst/>
                <a:gdLst/>
                <a:ahLst/>
                <a:cxnLst/>
                <a:rect l="l" t="t" r="r" b="b"/>
                <a:pathLst>
                  <a:path w="290662" h="803317" extrusionOk="0">
                    <a:moveTo>
                      <a:pt x="0" y="803318"/>
                    </a:moveTo>
                    <a:lnTo>
                      <a:pt x="0" y="153271"/>
                    </a:lnTo>
                    <a:cubicBezTo>
                      <a:pt x="0" y="90411"/>
                      <a:pt x="38386" y="33991"/>
                      <a:pt x="96737" y="10805"/>
                    </a:cubicBezTo>
                    <a:lnTo>
                      <a:pt x="96737" y="10805"/>
                    </a:lnTo>
                    <a:cubicBezTo>
                      <a:pt x="153736" y="-11801"/>
                      <a:pt x="218657" y="1724"/>
                      <a:pt x="261874" y="45198"/>
                    </a:cubicBezTo>
                    <a:lnTo>
                      <a:pt x="290663" y="74116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0"/>
              <p:cNvSpPr/>
              <p:nvPr/>
            </p:nvSpPr>
            <p:spPr>
              <a:xfrm>
                <a:off x="1193393" y="1113120"/>
                <a:ext cx="127438" cy="128211"/>
              </a:xfrm>
              <a:custGeom>
                <a:avLst/>
                <a:gdLst/>
                <a:ahLst/>
                <a:cxnLst/>
                <a:rect l="l" t="t" r="r" b="b"/>
                <a:pathLst>
                  <a:path w="127438" h="128211" extrusionOk="0">
                    <a:moveTo>
                      <a:pt x="37464" y="24776"/>
                    </a:moveTo>
                    <a:lnTo>
                      <a:pt x="29799" y="17176"/>
                    </a:lnTo>
                    <a:lnTo>
                      <a:pt x="16532" y="30572"/>
                    </a:lnTo>
                    <a:lnTo>
                      <a:pt x="24196" y="38172"/>
                    </a:lnTo>
                    <a:cubicBezTo>
                      <a:pt x="-24881" y="87829"/>
                      <a:pt x="15888" y="128211"/>
                      <a:pt x="15888" y="128211"/>
                    </a:cubicBezTo>
                    <a:lnTo>
                      <a:pt x="71663" y="71856"/>
                    </a:lnTo>
                    <a:lnTo>
                      <a:pt x="127438" y="15501"/>
                    </a:lnTo>
                    <a:cubicBezTo>
                      <a:pt x="127438" y="15501"/>
                      <a:pt x="86605" y="-24881"/>
                      <a:pt x="37528" y="247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0"/>
              <p:cNvSpPr/>
              <p:nvPr/>
            </p:nvSpPr>
            <p:spPr>
              <a:xfrm>
                <a:off x="846033" y="1819243"/>
                <a:ext cx="178854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178854" h="55775" extrusionOk="0">
                    <a:moveTo>
                      <a:pt x="0" y="0"/>
                    </a:moveTo>
                    <a:lnTo>
                      <a:pt x="178855" y="0"/>
                    </a:lnTo>
                    <a:lnTo>
                      <a:pt x="178855" y="55775"/>
                    </a:lnTo>
                    <a:lnTo>
                      <a:pt x="0" y="557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0" name="Google Shape;1020;p40"/>
          <p:cNvGrpSpPr/>
          <p:nvPr/>
        </p:nvGrpSpPr>
        <p:grpSpPr>
          <a:xfrm>
            <a:off x="6351108" y="4011840"/>
            <a:ext cx="2053500" cy="596035"/>
            <a:chOff x="6351108" y="4011840"/>
            <a:chExt cx="2053500" cy="596035"/>
          </a:xfrm>
        </p:grpSpPr>
        <p:cxnSp>
          <p:nvCxnSpPr>
            <p:cNvPr id="1021" name="Google Shape;1021;p40"/>
            <p:cNvCxnSpPr/>
            <p:nvPr/>
          </p:nvCxnSpPr>
          <p:spPr>
            <a:xfrm rot="10800000">
              <a:off x="6351108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022" name="Google Shape;1022;p40"/>
            <p:cNvGrpSpPr/>
            <p:nvPr/>
          </p:nvGrpSpPr>
          <p:grpSpPr>
            <a:xfrm>
              <a:off x="6528129" y="4011840"/>
              <a:ext cx="1699442" cy="596030"/>
              <a:chOff x="5105433" y="4949401"/>
              <a:chExt cx="1086808" cy="381191"/>
            </a:xfrm>
          </p:grpSpPr>
          <p:sp>
            <p:nvSpPr>
              <p:cNvPr id="1023" name="Google Shape;1023;p40"/>
              <p:cNvSpPr/>
              <p:nvPr/>
            </p:nvSpPr>
            <p:spPr>
              <a:xfrm>
                <a:off x="5105433" y="4976714"/>
                <a:ext cx="611737" cy="353877"/>
              </a:xfrm>
              <a:custGeom>
                <a:avLst/>
                <a:gdLst/>
                <a:ahLst/>
                <a:cxnLst/>
                <a:rect l="l" t="t" r="r" b="b"/>
                <a:pathLst>
                  <a:path w="611737" h="353877" extrusionOk="0">
                    <a:moveTo>
                      <a:pt x="611737" y="353877"/>
                    </a:moveTo>
                    <a:lnTo>
                      <a:pt x="142180" y="353877"/>
                    </a:lnTo>
                    <a:lnTo>
                      <a:pt x="0" y="7236"/>
                    </a:lnTo>
                    <a:lnTo>
                      <a:pt x="9482" y="0"/>
                    </a:lnTo>
                    <a:lnTo>
                      <a:pt x="478990" y="0"/>
                    </a:lnTo>
                    <a:lnTo>
                      <a:pt x="611737" y="3538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5602738" y="5308034"/>
                <a:ext cx="253867" cy="22557"/>
              </a:xfrm>
              <a:custGeom>
                <a:avLst/>
                <a:gdLst/>
                <a:ahLst/>
                <a:cxnLst/>
                <a:rect l="l" t="t" r="r" b="b"/>
                <a:pathLst>
                  <a:path w="253867" h="22557" extrusionOk="0">
                    <a:moveTo>
                      <a:pt x="0" y="0"/>
                    </a:moveTo>
                    <a:lnTo>
                      <a:pt x="253868" y="0"/>
                    </a:lnTo>
                    <a:lnTo>
                      <a:pt x="253868" y="22557"/>
                    </a:lnTo>
                    <a:lnTo>
                      <a:pt x="0" y="225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5105433" y="4983951"/>
                <a:ext cx="566872" cy="346641"/>
              </a:xfrm>
              <a:custGeom>
                <a:avLst/>
                <a:gdLst/>
                <a:ahLst/>
                <a:cxnLst/>
                <a:rect l="l" t="t" r="r" b="b"/>
                <a:pathLst>
                  <a:path w="566872" h="346641" extrusionOk="0">
                    <a:moveTo>
                      <a:pt x="566872" y="346641"/>
                    </a:moveTo>
                    <a:lnTo>
                      <a:pt x="106897" y="346641"/>
                    </a:lnTo>
                    <a:lnTo>
                      <a:pt x="0" y="0"/>
                    </a:lnTo>
                    <a:lnTo>
                      <a:pt x="459976" y="0"/>
                    </a:lnTo>
                    <a:lnTo>
                      <a:pt x="566872" y="3466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5338990" y="5133367"/>
                <a:ext cx="97614" cy="47809"/>
              </a:xfrm>
              <a:custGeom>
                <a:avLst/>
                <a:gdLst/>
                <a:ahLst/>
                <a:cxnLst/>
                <a:rect l="l" t="t" r="r" b="b"/>
                <a:pathLst>
                  <a:path w="97614" h="47809" extrusionOk="0">
                    <a:moveTo>
                      <a:pt x="97614" y="23904"/>
                    </a:moveTo>
                    <a:cubicBezTo>
                      <a:pt x="97614" y="37129"/>
                      <a:pt x="75756" y="47809"/>
                      <a:pt x="48807" y="47809"/>
                    </a:cubicBezTo>
                    <a:cubicBezTo>
                      <a:pt x="21858" y="47809"/>
                      <a:pt x="0" y="37079"/>
                      <a:pt x="0" y="23904"/>
                    </a:cubicBezTo>
                    <a:cubicBezTo>
                      <a:pt x="0" y="10729"/>
                      <a:pt x="21858" y="0"/>
                      <a:pt x="48807" y="0"/>
                    </a:cubicBezTo>
                    <a:cubicBezTo>
                      <a:pt x="75756" y="0"/>
                      <a:pt x="97614" y="10729"/>
                      <a:pt x="97614" y="239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7" name="Google Shape;1027;p40"/>
              <p:cNvGrpSpPr/>
              <p:nvPr/>
            </p:nvGrpSpPr>
            <p:grpSpPr>
              <a:xfrm>
                <a:off x="5919357" y="4949401"/>
                <a:ext cx="272884" cy="381190"/>
                <a:chOff x="5919357" y="4949401"/>
                <a:chExt cx="272884" cy="381190"/>
              </a:xfrm>
            </p:grpSpPr>
            <p:grpSp>
              <p:nvGrpSpPr>
                <p:cNvPr id="1028" name="Google Shape;1028;p40"/>
                <p:cNvGrpSpPr/>
                <p:nvPr/>
              </p:nvGrpSpPr>
              <p:grpSpPr>
                <a:xfrm>
                  <a:off x="5919357" y="4949401"/>
                  <a:ext cx="272884" cy="381190"/>
                  <a:chOff x="5919357" y="4949401"/>
                  <a:chExt cx="272884" cy="381190"/>
                </a:xfrm>
              </p:grpSpPr>
              <p:sp>
                <p:nvSpPr>
                  <p:cNvPr id="1029" name="Google Shape;1029;p40"/>
                  <p:cNvSpPr/>
                  <p:nvPr/>
                </p:nvSpPr>
                <p:spPr>
                  <a:xfrm>
                    <a:off x="5919357" y="4949401"/>
                    <a:ext cx="94599" cy="210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99" h="210614" extrusionOk="0">
                        <a:moveTo>
                          <a:pt x="69647" y="210615"/>
                        </a:moveTo>
                        <a:cubicBezTo>
                          <a:pt x="69647" y="210615"/>
                          <a:pt x="9361" y="80013"/>
                          <a:pt x="278" y="23820"/>
                        </a:cubicBezTo>
                        <a:cubicBezTo>
                          <a:pt x="-3415" y="1013"/>
                          <a:pt x="30671" y="-10315"/>
                          <a:pt x="41850" y="12342"/>
                        </a:cubicBezTo>
                        <a:cubicBezTo>
                          <a:pt x="61213" y="51617"/>
                          <a:pt x="94599" y="210615"/>
                          <a:pt x="94599" y="210615"/>
                        </a:cubicBezTo>
                        <a:lnTo>
                          <a:pt x="69647" y="210615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40"/>
                  <p:cNvSpPr/>
                  <p:nvPr/>
                </p:nvSpPr>
                <p:spPr>
                  <a:xfrm>
                    <a:off x="5943740" y="5086605"/>
                    <a:ext cx="248501" cy="243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501" h="243986" extrusionOk="0">
                        <a:moveTo>
                          <a:pt x="210400" y="28047"/>
                        </a:moveTo>
                        <a:cubicBezTo>
                          <a:pt x="194081" y="19313"/>
                          <a:pt x="177113" y="20810"/>
                          <a:pt x="163140" y="25302"/>
                        </a:cubicBezTo>
                        <a:lnTo>
                          <a:pt x="163140" y="0"/>
                        </a:lnTo>
                        <a:lnTo>
                          <a:pt x="0" y="0"/>
                        </a:lnTo>
                        <a:lnTo>
                          <a:pt x="0" y="218584"/>
                        </a:lnTo>
                        <a:cubicBezTo>
                          <a:pt x="0" y="223275"/>
                          <a:pt x="3793" y="227068"/>
                          <a:pt x="8484" y="227068"/>
                        </a:cubicBezTo>
                        <a:cubicBezTo>
                          <a:pt x="9631" y="233805"/>
                          <a:pt x="16818" y="241591"/>
                          <a:pt x="22657" y="243986"/>
                        </a:cubicBezTo>
                        <a:lnTo>
                          <a:pt x="140433" y="243986"/>
                        </a:lnTo>
                        <a:cubicBezTo>
                          <a:pt x="146272" y="241591"/>
                          <a:pt x="153458" y="233805"/>
                          <a:pt x="154606" y="227068"/>
                        </a:cubicBezTo>
                        <a:cubicBezTo>
                          <a:pt x="159297" y="227068"/>
                          <a:pt x="163090" y="223275"/>
                          <a:pt x="163090" y="218584"/>
                        </a:cubicBezTo>
                        <a:lnTo>
                          <a:pt x="163090" y="205459"/>
                        </a:lnTo>
                        <a:cubicBezTo>
                          <a:pt x="198722" y="204960"/>
                          <a:pt x="226819" y="184749"/>
                          <a:pt x="240692" y="148118"/>
                        </a:cubicBezTo>
                        <a:cubicBezTo>
                          <a:pt x="256463" y="106597"/>
                          <a:pt x="249326" y="48907"/>
                          <a:pt x="210300" y="27997"/>
                        </a:cubicBezTo>
                        <a:close/>
                        <a:moveTo>
                          <a:pt x="223425" y="141581"/>
                        </a:moveTo>
                        <a:cubicBezTo>
                          <a:pt x="217886" y="156203"/>
                          <a:pt x="201716" y="186296"/>
                          <a:pt x="163140" y="186994"/>
                        </a:cubicBezTo>
                        <a:lnTo>
                          <a:pt x="163140" y="45064"/>
                        </a:lnTo>
                        <a:cubicBezTo>
                          <a:pt x="174318" y="40423"/>
                          <a:pt x="188741" y="37479"/>
                          <a:pt x="201617" y="44415"/>
                        </a:cubicBezTo>
                        <a:cubicBezTo>
                          <a:pt x="227567" y="58339"/>
                          <a:pt x="237748" y="103753"/>
                          <a:pt x="223425" y="14158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31" name="Google Shape;1031;p40"/>
                <p:cNvSpPr/>
                <p:nvPr/>
              </p:nvSpPr>
              <p:spPr>
                <a:xfrm>
                  <a:off x="6058821" y="5086556"/>
                  <a:ext cx="4990" cy="68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0" h="68020" extrusionOk="0">
                      <a:moveTo>
                        <a:pt x="0" y="0"/>
                      </a:moveTo>
                      <a:lnTo>
                        <a:pt x="0" y="68021"/>
                      </a:lnTo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40"/>
                <p:cNvSpPr/>
                <p:nvPr/>
              </p:nvSpPr>
              <p:spPr>
                <a:xfrm>
                  <a:off x="6037512" y="5150135"/>
                  <a:ext cx="42618" cy="60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18" h="60684" extrusionOk="0">
                      <a:moveTo>
                        <a:pt x="17616" y="1198"/>
                      </a:moveTo>
                      <a:lnTo>
                        <a:pt x="1996" y="12327"/>
                      </a:lnTo>
                      <a:cubicBezTo>
                        <a:pt x="748" y="13225"/>
                        <a:pt x="0" y="14672"/>
                        <a:pt x="0" y="16219"/>
                      </a:cubicBezTo>
                      <a:lnTo>
                        <a:pt x="0" y="55894"/>
                      </a:lnTo>
                      <a:cubicBezTo>
                        <a:pt x="0" y="58539"/>
                        <a:pt x="2146" y="60685"/>
                        <a:pt x="4791" y="60685"/>
                      </a:cubicBezTo>
                      <a:lnTo>
                        <a:pt x="37828" y="60685"/>
                      </a:lnTo>
                      <a:cubicBezTo>
                        <a:pt x="40473" y="60685"/>
                        <a:pt x="42619" y="58539"/>
                        <a:pt x="42619" y="55894"/>
                      </a:cubicBezTo>
                      <a:lnTo>
                        <a:pt x="42619" y="16219"/>
                      </a:lnTo>
                      <a:cubicBezTo>
                        <a:pt x="42619" y="14672"/>
                        <a:pt x="41870" y="13225"/>
                        <a:pt x="40622" y="12327"/>
                      </a:cubicBezTo>
                      <a:lnTo>
                        <a:pt x="25002" y="1198"/>
                      </a:lnTo>
                      <a:cubicBezTo>
                        <a:pt x="22806" y="-399"/>
                        <a:pt x="19812" y="-399"/>
                        <a:pt x="17616" y="119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40"/>
                <p:cNvSpPr/>
                <p:nvPr/>
              </p:nvSpPr>
              <p:spPr>
                <a:xfrm>
                  <a:off x="5957015" y="5313674"/>
                  <a:ext cx="136540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40" h="4990" extrusionOk="0">
                      <a:moveTo>
                        <a:pt x="0" y="0"/>
                      </a:moveTo>
                      <a:lnTo>
                        <a:pt x="13654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034" name="Google Shape;1034;p40"/>
          <p:cNvSpPr/>
          <p:nvPr/>
        </p:nvSpPr>
        <p:spPr>
          <a:xfrm>
            <a:off x="4565675" y="392155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1"/>
          <p:cNvSpPr txBox="1">
            <a:spLocks noGrp="1"/>
          </p:cNvSpPr>
          <p:nvPr>
            <p:ph type="ctrTitle"/>
          </p:nvPr>
        </p:nvSpPr>
        <p:spPr>
          <a:xfrm>
            <a:off x="710150" y="530100"/>
            <a:ext cx="4293900" cy="9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040" name="Google Shape;1040;p41"/>
          <p:cNvSpPr txBox="1">
            <a:spLocks noGrp="1"/>
          </p:cNvSpPr>
          <p:nvPr>
            <p:ph type="subTitle" idx="1"/>
          </p:nvPr>
        </p:nvSpPr>
        <p:spPr>
          <a:xfrm>
            <a:off x="710150" y="1443788"/>
            <a:ext cx="4293900" cy="12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</a:t>
            </a:r>
            <a:r>
              <a:rPr lang="en" b="1">
                <a:solidFill>
                  <a:schemeClr val="dk1"/>
                </a:solidFill>
              </a:rPr>
              <a:t>?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</a:t>
            </a:r>
            <a:r>
              <a:rPr lang="en">
                <a:solidFill>
                  <a:schemeClr val="dk1"/>
                </a:solidFill>
              </a:rPr>
              <a:t>email@freepik.com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+91  620 421 838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</a:t>
            </a:r>
            <a:r>
              <a:rPr lang="en">
                <a:solidFill>
                  <a:schemeClr val="dk1"/>
                </a:solidFill>
              </a:rPr>
              <a:t>.com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1" name="Google Shape;1041;p41"/>
          <p:cNvSpPr txBox="1"/>
          <p:nvPr/>
        </p:nvSpPr>
        <p:spPr>
          <a:xfrm>
            <a:off x="710150" y="4091700"/>
            <a:ext cx="39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Please keep this slide for attribution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042" name="Google Shape;1042;p41"/>
          <p:cNvGrpSpPr/>
          <p:nvPr/>
        </p:nvGrpSpPr>
        <p:grpSpPr>
          <a:xfrm>
            <a:off x="813325" y="2797638"/>
            <a:ext cx="387681" cy="387661"/>
            <a:chOff x="266768" y="1721375"/>
            <a:chExt cx="397907" cy="397887"/>
          </a:xfrm>
        </p:grpSpPr>
        <p:sp>
          <p:nvSpPr>
            <p:cNvPr id="1043" name="Google Shape;1043;p4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1"/>
          <p:cNvGrpSpPr/>
          <p:nvPr/>
        </p:nvGrpSpPr>
        <p:grpSpPr>
          <a:xfrm>
            <a:off x="1872021" y="2797401"/>
            <a:ext cx="387661" cy="387661"/>
            <a:chOff x="1379798" y="1723250"/>
            <a:chExt cx="397887" cy="397887"/>
          </a:xfrm>
        </p:grpSpPr>
        <p:sp>
          <p:nvSpPr>
            <p:cNvPr id="1046" name="Google Shape;1046;p4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41"/>
          <p:cNvGrpSpPr/>
          <p:nvPr/>
        </p:nvGrpSpPr>
        <p:grpSpPr>
          <a:xfrm>
            <a:off x="1340981" y="2797401"/>
            <a:ext cx="387641" cy="387661"/>
            <a:chOff x="864491" y="1723250"/>
            <a:chExt cx="397866" cy="397887"/>
          </a:xfrm>
        </p:grpSpPr>
        <p:sp>
          <p:nvSpPr>
            <p:cNvPr id="1051" name="Google Shape;1051;p4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8069780" y="2365638"/>
            <a:ext cx="718247" cy="718247"/>
            <a:chOff x="3932594" y="2214840"/>
            <a:chExt cx="562449" cy="562449"/>
          </a:xfrm>
        </p:grpSpPr>
        <p:sp>
          <p:nvSpPr>
            <p:cNvPr id="1055" name="Google Shape;1055;p41"/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41"/>
          <p:cNvGrpSpPr/>
          <p:nvPr/>
        </p:nvGrpSpPr>
        <p:grpSpPr>
          <a:xfrm>
            <a:off x="6745206" y="535188"/>
            <a:ext cx="1683684" cy="889153"/>
            <a:chOff x="5338084" y="5425425"/>
            <a:chExt cx="1519433" cy="802412"/>
          </a:xfrm>
        </p:grpSpPr>
        <p:sp>
          <p:nvSpPr>
            <p:cNvPr id="1063" name="Google Shape;1063;p41"/>
            <p:cNvSpPr/>
            <p:nvPr/>
          </p:nvSpPr>
          <p:spPr>
            <a:xfrm>
              <a:off x="6369119" y="5425425"/>
              <a:ext cx="6671" cy="531428"/>
            </a:xfrm>
            <a:custGeom>
              <a:avLst/>
              <a:gdLst/>
              <a:ahLst/>
              <a:cxnLst/>
              <a:rect l="l" t="t" r="r" b="b"/>
              <a:pathLst>
                <a:path w="6671" h="531428" extrusionOk="0">
                  <a:moveTo>
                    <a:pt x="0" y="0"/>
                  </a:moveTo>
                  <a:lnTo>
                    <a:pt x="0" y="531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6342967" y="5929034"/>
              <a:ext cx="52235" cy="73049"/>
            </a:xfrm>
            <a:custGeom>
              <a:avLst/>
              <a:gdLst/>
              <a:ahLst/>
              <a:cxnLst/>
              <a:rect l="l" t="t" r="r" b="b"/>
              <a:pathLst>
                <a:path w="52235" h="73049" extrusionOk="0">
                  <a:moveTo>
                    <a:pt x="52236" y="73050"/>
                  </a:moveTo>
                  <a:lnTo>
                    <a:pt x="0" y="73050"/>
                  </a:lnTo>
                  <a:lnTo>
                    <a:pt x="0" y="26084"/>
                  </a:lnTo>
                  <a:cubicBezTo>
                    <a:pt x="0" y="11675"/>
                    <a:pt x="11675" y="0"/>
                    <a:pt x="26084" y="0"/>
                  </a:cubicBezTo>
                  <a:lnTo>
                    <a:pt x="26084" y="0"/>
                  </a:lnTo>
                  <a:cubicBezTo>
                    <a:pt x="40494" y="0"/>
                    <a:pt x="52169" y="11675"/>
                    <a:pt x="52169" y="26084"/>
                  </a:cubicBezTo>
                  <a:lnTo>
                    <a:pt x="52169" y="73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6280191" y="6010890"/>
              <a:ext cx="177454" cy="216947"/>
            </a:xfrm>
            <a:custGeom>
              <a:avLst/>
              <a:gdLst/>
              <a:ahLst/>
              <a:cxnLst/>
              <a:rect l="l" t="t" r="r" b="b"/>
              <a:pathLst>
                <a:path w="177454" h="216947" extrusionOk="0">
                  <a:moveTo>
                    <a:pt x="160309" y="75651"/>
                  </a:moveTo>
                  <a:lnTo>
                    <a:pt x="160376" y="75651"/>
                  </a:lnTo>
                  <a:cubicBezTo>
                    <a:pt x="160376" y="75651"/>
                    <a:pt x="160109" y="75318"/>
                    <a:pt x="159575" y="74717"/>
                  </a:cubicBezTo>
                  <a:cubicBezTo>
                    <a:pt x="158708" y="73583"/>
                    <a:pt x="157908" y="72449"/>
                    <a:pt x="157040" y="71382"/>
                  </a:cubicBezTo>
                  <a:cubicBezTo>
                    <a:pt x="151303" y="63376"/>
                    <a:pt x="140029" y="44630"/>
                    <a:pt x="140029" y="19880"/>
                  </a:cubicBezTo>
                  <a:cubicBezTo>
                    <a:pt x="140029" y="2001"/>
                    <a:pt x="121083" y="0"/>
                    <a:pt x="121083" y="0"/>
                  </a:cubicBezTo>
                  <a:lnTo>
                    <a:pt x="56572" y="0"/>
                  </a:lnTo>
                  <a:cubicBezTo>
                    <a:pt x="56572" y="0"/>
                    <a:pt x="37626" y="2001"/>
                    <a:pt x="37626" y="19880"/>
                  </a:cubicBezTo>
                  <a:cubicBezTo>
                    <a:pt x="37626" y="44630"/>
                    <a:pt x="26418" y="63376"/>
                    <a:pt x="20614" y="71382"/>
                  </a:cubicBezTo>
                  <a:cubicBezTo>
                    <a:pt x="19747" y="72449"/>
                    <a:pt x="18880" y="73583"/>
                    <a:pt x="18079" y="74717"/>
                  </a:cubicBezTo>
                  <a:cubicBezTo>
                    <a:pt x="17612" y="75318"/>
                    <a:pt x="17279" y="75651"/>
                    <a:pt x="17279" y="75651"/>
                  </a:cubicBezTo>
                  <a:lnTo>
                    <a:pt x="17345" y="75651"/>
                  </a:lnTo>
                  <a:cubicBezTo>
                    <a:pt x="6471" y="90395"/>
                    <a:pt x="0" y="108540"/>
                    <a:pt x="0" y="128220"/>
                  </a:cubicBezTo>
                  <a:cubicBezTo>
                    <a:pt x="0" y="177254"/>
                    <a:pt x="39761" y="216947"/>
                    <a:pt x="88727" y="216947"/>
                  </a:cubicBezTo>
                  <a:cubicBezTo>
                    <a:pt x="137694" y="216947"/>
                    <a:pt x="177454" y="177187"/>
                    <a:pt x="177454" y="128220"/>
                  </a:cubicBezTo>
                  <a:cubicBezTo>
                    <a:pt x="177454" y="108540"/>
                    <a:pt x="170983" y="90395"/>
                    <a:pt x="160109" y="756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6318885" y="6010890"/>
              <a:ext cx="100401" cy="162644"/>
            </a:xfrm>
            <a:custGeom>
              <a:avLst/>
              <a:gdLst/>
              <a:ahLst/>
              <a:cxnLst/>
              <a:rect l="l" t="t" r="r" b="b"/>
              <a:pathLst>
                <a:path w="100401" h="162644" extrusionOk="0">
                  <a:moveTo>
                    <a:pt x="61442" y="0"/>
                  </a:moveTo>
                  <a:lnTo>
                    <a:pt x="68113" y="147234"/>
                  </a:lnTo>
                  <a:cubicBezTo>
                    <a:pt x="68113" y="155773"/>
                    <a:pt x="74984" y="162644"/>
                    <a:pt x="83523" y="162644"/>
                  </a:cubicBezTo>
                  <a:lnTo>
                    <a:pt x="84991" y="162644"/>
                  </a:lnTo>
                  <a:cubicBezTo>
                    <a:pt x="93530" y="162644"/>
                    <a:pt x="100402" y="155773"/>
                    <a:pt x="100402" y="147234"/>
                  </a:cubicBezTo>
                  <a:lnTo>
                    <a:pt x="100402" y="147234"/>
                  </a:lnTo>
                  <a:cubicBezTo>
                    <a:pt x="100402" y="138694"/>
                    <a:pt x="93530" y="131823"/>
                    <a:pt x="84991" y="131823"/>
                  </a:cubicBezTo>
                  <a:lnTo>
                    <a:pt x="15410" y="131823"/>
                  </a:lnTo>
                  <a:cubicBezTo>
                    <a:pt x="6871" y="131823"/>
                    <a:pt x="0" y="138694"/>
                    <a:pt x="0" y="147234"/>
                  </a:cubicBezTo>
                  <a:lnTo>
                    <a:pt x="0" y="147234"/>
                  </a:lnTo>
                  <a:cubicBezTo>
                    <a:pt x="0" y="155773"/>
                    <a:pt x="6871" y="162644"/>
                    <a:pt x="15410" y="162644"/>
                  </a:cubicBezTo>
                  <a:lnTo>
                    <a:pt x="16878" y="162644"/>
                  </a:lnTo>
                  <a:cubicBezTo>
                    <a:pt x="25417" y="162644"/>
                    <a:pt x="32289" y="155773"/>
                    <a:pt x="32289" y="147234"/>
                  </a:cubicBezTo>
                  <a:lnTo>
                    <a:pt x="3896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6329759" y="5994745"/>
              <a:ext cx="78653" cy="16144"/>
            </a:xfrm>
            <a:custGeom>
              <a:avLst/>
              <a:gdLst/>
              <a:ahLst/>
              <a:cxnLst/>
              <a:rect l="l" t="t" r="r" b="b"/>
              <a:pathLst>
                <a:path w="78653" h="16144" extrusionOk="0">
                  <a:moveTo>
                    <a:pt x="70581" y="16145"/>
                  </a:moveTo>
                  <a:lnTo>
                    <a:pt x="8072" y="16145"/>
                  </a:lnTo>
                  <a:cubicBezTo>
                    <a:pt x="3602" y="16145"/>
                    <a:pt x="0" y="12542"/>
                    <a:pt x="0" y="8072"/>
                  </a:cubicBezTo>
                  <a:lnTo>
                    <a:pt x="0" y="8072"/>
                  </a:lnTo>
                  <a:cubicBezTo>
                    <a:pt x="0" y="3603"/>
                    <a:pt x="3602" y="0"/>
                    <a:pt x="8072" y="0"/>
                  </a:cubicBezTo>
                  <a:lnTo>
                    <a:pt x="70581" y="0"/>
                  </a:lnTo>
                  <a:cubicBezTo>
                    <a:pt x="75051" y="0"/>
                    <a:pt x="78653" y="3603"/>
                    <a:pt x="78653" y="8072"/>
                  </a:cubicBezTo>
                  <a:lnTo>
                    <a:pt x="78653" y="8072"/>
                  </a:lnTo>
                  <a:cubicBezTo>
                    <a:pt x="78653" y="12542"/>
                    <a:pt x="75051" y="16145"/>
                    <a:pt x="70581" y="16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5338084" y="5425425"/>
              <a:ext cx="1519433" cy="6671"/>
            </a:xfrm>
            <a:custGeom>
              <a:avLst/>
              <a:gdLst/>
              <a:ahLst/>
              <a:cxnLst/>
              <a:rect l="l" t="t" r="r" b="b"/>
              <a:pathLst>
                <a:path w="1519433" h="6671" extrusionOk="0">
                  <a:moveTo>
                    <a:pt x="0" y="0"/>
                  </a:moveTo>
                  <a:lnTo>
                    <a:pt x="1519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5667908" y="5425425"/>
              <a:ext cx="701277" cy="289196"/>
            </a:xfrm>
            <a:custGeom>
              <a:avLst/>
              <a:gdLst/>
              <a:ahLst/>
              <a:cxnLst/>
              <a:rect l="l" t="t" r="r" b="b"/>
              <a:pathLst>
                <a:path w="701277" h="289196" extrusionOk="0">
                  <a:moveTo>
                    <a:pt x="0" y="0"/>
                  </a:moveTo>
                  <a:cubicBezTo>
                    <a:pt x="0" y="0"/>
                    <a:pt x="26084" y="120082"/>
                    <a:pt x="82256" y="120082"/>
                  </a:cubicBezTo>
                  <a:cubicBezTo>
                    <a:pt x="159909" y="120082"/>
                    <a:pt x="167114" y="0"/>
                    <a:pt x="167114" y="0"/>
                  </a:cubicBezTo>
                  <a:cubicBezTo>
                    <a:pt x="167114" y="0"/>
                    <a:pt x="181123" y="247568"/>
                    <a:pt x="295468" y="247568"/>
                  </a:cubicBezTo>
                  <a:cubicBezTo>
                    <a:pt x="400806" y="247568"/>
                    <a:pt x="411213" y="0"/>
                    <a:pt x="411213" y="0"/>
                  </a:cubicBezTo>
                  <a:cubicBezTo>
                    <a:pt x="411213" y="0"/>
                    <a:pt x="407411" y="289197"/>
                    <a:pt x="516285" y="289197"/>
                  </a:cubicBezTo>
                  <a:cubicBezTo>
                    <a:pt x="614552" y="289197"/>
                    <a:pt x="626160" y="0"/>
                    <a:pt x="626160" y="0"/>
                  </a:cubicBezTo>
                  <a:cubicBezTo>
                    <a:pt x="626160" y="0"/>
                    <a:pt x="633898" y="114011"/>
                    <a:pt x="669055" y="114011"/>
                  </a:cubicBezTo>
                  <a:cubicBezTo>
                    <a:pt x="701277" y="114011"/>
                    <a:pt x="701277" y="0"/>
                    <a:pt x="7012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1"/>
          <p:cNvGrpSpPr/>
          <p:nvPr/>
        </p:nvGrpSpPr>
        <p:grpSpPr>
          <a:xfrm>
            <a:off x="4012233" y="2253844"/>
            <a:ext cx="362977" cy="222500"/>
            <a:chOff x="5582784" y="1377203"/>
            <a:chExt cx="219282" cy="134425"/>
          </a:xfrm>
        </p:grpSpPr>
        <p:sp>
          <p:nvSpPr>
            <p:cNvPr id="1071" name="Google Shape;1071;p4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41"/>
          <p:cNvSpPr/>
          <p:nvPr/>
        </p:nvSpPr>
        <p:spPr>
          <a:xfrm>
            <a:off x="5824525" y="110525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1076" name="Google Shape;1076;p41"/>
          <p:cNvGrpSpPr/>
          <p:nvPr/>
        </p:nvGrpSpPr>
        <p:grpSpPr>
          <a:xfrm>
            <a:off x="4615925" y="2253858"/>
            <a:ext cx="3814200" cy="2540549"/>
            <a:chOff x="4615925" y="2253858"/>
            <a:chExt cx="3814200" cy="2540549"/>
          </a:xfrm>
        </p:grpSpPr>
        <p:cxnSp>
          <p:nvCxnSpPr>
            <p:cNvPr id="1077" name="Google Shape;1077;p41"/>
            <p:cNvCxnSpPr/>
            <p:nvPr/>
          </p:nvCxnSpPr>
          <p:spPr>
            <a:xfrm>
              <a:off x="4615925" y="4607875"/>
              <a:ext cx="3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078" name="Google Shape;1078;p41"/>
            <p:cNvGrpSpPr/>
            <p:nvPr/>
          </p:nvGrpSpPr>
          <p:grpSpPr>
            <a:xfrm>
              <a:off x="4891644" y="3905269"/>
              <a:ext cx="838971" cy="889138"/>
              <a:chOff x="-320119" y="5493725"/>
              <a:chExt cx="838971" cy="889138"/>
            </a:xfrm>
          </p:grpSpPr>
          <p:sp>
            <p:nvSpPr>
              <p:cNvPr id="1079" name="Google Shape;1079;p41"/>
              <p:cNvSpPr/>
              <p:nvPr/>
            </p:nvSpPr>
            <p:spPr>
              <a:xfrm>
                <a:off x="-320119" y="5493725"/>
                <a:ext cx="581554" cy="699142"/>
              </a:xfrm>
              <a:custGeom>
                <a:avLst/>
                <a:gdLst/>
                <a:ahLst/>
                <a:cxnLst/>
                <a:rect l="l" t="t" r="r" b="b"/>
                <a:pathLst>
                  <a:path w="581554" h="699142" extrusionOk="0">
                    <a:moveTo>
                      <a:pt x="368050" y="699143"/>
                    </a:moveTo>
                    <a:cubicBezTo>
                      <a:pt x="368050" y="699143"/>
                      <a:pt x="325555" y="388998"/>
                      <a:pt x="0" y="336296"/>
                    </a:cubicBezTo>
                    <a:cubicBezTo>
                      <a:pt x="0" y="336296"/>
                      <a:pt x="355375" y="248036"/>
                      <a:pt x="454376" y="636100"/>
                    </a:cubicBezTo>
                    <a:cubicBezTo>
                      <a:pt x="454376" y="636100"/>
                      <a:pt x="531762" y="278723"/>
                      <a:pt x="323687" y="0"/>
                    </a:cubicBezTo>
                    <a:cubicBezTo>
                      <a:pt x="323687" y="0"/>
                      <a:pt x="613418" y="137427"/>
                      <a:pt x="578660" y="699143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286695" y="5878387"/>
                <a:ext cx="232157" cy="314547"/>
              </a:xfrm>
              <a:custGeom>
                <a:avLst/>
                <a:gdLst/>
                <a:ahLst/>
                <a:cxnLst/>
                <a:rect l="l" t="t" r="r" b="b"/>
                <a:pathLst>
                  <a:path w="232157" h="314547" extrusionOk="0">
                    <a:moveTo>
                      <a:pt x="0" y="314481"/>
                    </a:moveTo>
                    <a:cubicBezTo>
                      <a:pt x="0" y="314481"/>
                      <a:pt x="23349" y="35624"/>
                      <a:pt x="232158" y="0"/>
                    </a:cubicBezTo>
                    <a:cubicBezTo>
                      <a:pt x="232158" y="0"/>
                      <a:pt x="87326" y="86859"/>
                      <a:pt x="91195" y="314548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211710" y="6016810"/>
                <a:ext cx="239229" cy="366053"/>
              </a:xfrm>
              <a:custGeom>
                <a:avLst/>
                <a:gdLst/>
                <a:ahLst/>
                <a:cxnLst/>
                <a:rect l="l" t="t" r="r" b="b"/>
                <a:pathLst>
                  <a:path w="239229" h="366053" extrusionOk="0">
                    <a:moveTo>
                      <a:pt x="0" y="176058"/>
                    </a:moveTo>
                    <a:cubicBezTo>
                      <a:pt x="0" y="176058"/>
                      <a:pt x="14076" y="18817"/>
                      <a:pt x="100869" y="1406"/>
                    </a:cubicBezTo>
                    <a:cubicBezTo>
                      <a:pt x="239563" y="-26347"/>
                      <a:pt x="239229" y="366054"/>
                      <a:pt x="239229" y="366054"/>
                    </a:cubicBezTo>
                    <a:cubicBezTo>
                      <a:pt x="239229" y="366054"/>
                      <a:pt x="109141" y="232696"/>
                      <a:pt x="100001" y="68184"/>
                    </a:cubicBezTo>
                    <a:cubicBezTo>
                      <a:pt x="84257" y="146771"/>
                      <a:pt x="63043" y="175991"/>
                      <a:pt x="63043" y="175991"/>
                    </a:cubicBezTo>
                    <a:lnTo>
                      <a:pt x="0" y="175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-126853" y="6089372"/>
                <a:ext cx="210609" cy="281750"/>
              </a:xfrm>
              <a:custGeom>
                <a:avLst/>
                <a:gdLst/>
                <a:ahLst/>
                <a:cxnLst/>
                <a:rect l="l" t="t" r="r" b="b"/>
                <a:pathLst>
                  <a:path w="210609" h="281750" extrusionOk="0">
                    <a:moveTo>
                      <a:pt x="210610" y="106831"/>
                    </a:moveTo>
                    <a:cubicBezTo>
                      <a:pt x="210610" y="106831"/>
                      <a:pt x="189729" y="-18854"/>
                      <a:pt x="97466" y="2427"/>
                    </a:cubicBezTo>
                    <a:cubicBezTo>
                      <a:pt x="333" y="24842"/>
                      <a:pt x="0" y="281750"/>
                      <a:pt x="0" y="28175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193831" y="5776451"/>
                <a:ext cx="306742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306742" h="416483" extrusionOk="0">
                    <a:moveTo>
                      <a:pt x="0" y="416484"/>
                    </a:moveTo>
                    <a:cubicBezTo>
                      <a:pt x="0" y="416484"/>
                      <a:pt x="6538" y="48700"/>
                      <a:pt x="306742" y="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4" name="Google Shape;1084;p41"/>
            <p:cNvGrpSpPr/>
            <p:nvPr/>
          </p:nvGrpSpPr>
          <p:grpSpPr>
            <a:xfrm>
              <a:off x="5455669" y="2253858"/>
              <a:ext cx="2458396" cy="2479372"/>
              <a:chOff x="5455669" y="2253858"/>
              <a:chExt cx="2458396" cy="2479372"/>
            </a:xfrm>
          </p:grpSpPr>
          <p:grpSp>
            <p:nvGrpSpPr>
              <p:cNvPr id="1085" name="Google Shape;1085;p41"/>
              <p:cNvGrpSpPr/>
              <p:nvPr/>
            </p:nvGrpSpPr>
            <p:grpSpPr>
              <a:xfrm flipH="1">
                <a:off x="5518367" y="2659608"/>
                <a:ext cx="2395698" cy="2073623"/>
                <a:chOff x="1527775" y="4239799"/>
                <a:chExt cx="1673675" cy="1448668"/>
              </a:xfrm>
            </p:grpSpPr>
            <p:sp>
              <p:nvSpPr>
                <p:cNvPr id="1086" name="Google Shape;1086;p41"/>
                <p:cNvSpPr/>
                <p:nvPr/>
              </p:nvSpPr>
              <p:spPr>
                <a:xfrm>
                  <a:off x="2302246" y="4525223"/>
                  <a:ext cx="180915" cy="250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15" h="250690" extrusionOk="0">
                      <a:moveTo>
                        <a:pt x="33684" y="248374"/>
                      </a:moveTo>
                      <a:cubicBezTo>
                        <a:pt x="78124" y="256102"/>
                        <a:pt x="180079" y="243028"/>
                        <a:pt x="180916" y="230727"/>
                      </a:cubicBezTo>
                      <a:cubicBezTo>
                        <a:pt x="171835" y="141267"/>
                        <a:pt x="175119" y="41696"/>
                        <a:pt x="171835" y="16578"/>
                      </a:cubicBezTo>
                      <a:cubicBezTo>
                        <a:pt x="165974" y="-27733"/>
                        <a:pt x="39352" y="30811"/>
                        <a:pt x="39352" y="30811"/>
                      </a:cubicBezTo>
                      <a:lnTo>
                        <a:pt x="0" y="147064"/>
                      </a:lnTo>
                      <a:cubicBezTo>
                        <a:pt x="0" y="147064"/>
                        <a:pt x="4251" y="243221"/>
                        <a:pt x="33749" y="248374"/>
                      </a:cubicBezTo>
                      <a:close/>
                    </a:path>
                  </a:pathLst>
                </a:custGeom>
                <a:solidFill>
                  <a:srgbClr val="43221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41"/>
                <p:cNvSpPr/>
                <p:nvPr/>
              </p:nvSpPr>
              <p:spPr>
                <a:xfrm>
                  <a:off x="2476850" y="4683005"/>
                  <a:ext cx="724600" cy="708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600" h="708136" extrusionOk="0">
                      <a:moveTo>
                        <a:pt x="723985" y="201112"/>
                      </a:moveTo>
                      <a:cubicBezTo>
                        <a:pt x="720829" y="192546"/>
                        <a:pt x="708076" y="186943"/>
                        <a:pt x="697643" y="185011"/>
                      </a:cubicBezTo>
                      <a:cubicBezTo>
                        <a:pt x="698287" y="180825"/>
                        <a:pt x="698416" y="177346"/>
                        <a:pt x="697643" y="175092"/>
                      </a:cubicBezTo>
                      <a:cubicBezTo>
                        <a:pt x="694165" y="165689"/>
                        <a:pt x="679158" y="159828"/>
                        <a:pt x="668273" y="158476"/>
                      </a:cubicBezTo>
                      <a:cubicBezTo>
                        <a:pt x="669175" y="153645"/>
                        <a:pt x="669368" y="149652"/>
                        <a:pt x="668467" y="147205"/>
                      </a:cubicBezTo>
                      <a:cubicBezTo>
                        <a:pt x="665826" y="140056"/>
                        <a:pt x="656552" y="135032"/>
                        <a:pt x="647471" y="132391"/>
                      </a:cubicBezTo>
                      <a:cubicBezTo>
                        <a:pt x="673812" y="95358"/>
                        <a:pt x="709687" y="43898"/>
                        <a:pt x="713744" y="32820"/>
                      </a:cubicBezTo>
                      <a:cubicBezTo>
                        <a:pt x="725530" y="489"/>
                        <a:pt x="697707" y="-4729"/>
                        <a:pt x="684375" y="3387"/>
                      </a:cubicBezTo>
                      <a:cubicBezTo>
                        <a:pt x="668853" y="12725"/>
                        <a:pt x="614108" y="85890"/>
                        <a:pt x="588410" y="120863"/>
                      </a:cubicBezTo>
                      <a:cubicBezTo>
                        <a:pt x="590729" y="106436"/>
                        <a:pt x="590407" y="89433"/>
                        <a:pt x="586285" y="73074"/>
                      </a:cubicBezTo>
                      <a:cubicBezTo>
                        <a:pt x="581519" y="54010"/>
                        <a:pt x="549960" y="42610"/>
                        <a:pt x="547255" y="68952"/>
                      </a:cubicBezTo>
                      <a:cubicBezTo>
                        <a:pt x="544615" y="95294"/>
                        <a:pt x="535662" y="121442"/>
                        <a:pt x="529801" y="137157"/>
                      </a:cubicBezTo>
                      <a:cubicBezTo>
                        <a:pt x="525293" y="149523"/>
                        <a:pt x="514666" y="169167"/>
                        <a:pt x="511446" y="193834"/>
                      </a:cubicBezTo>
                      <a:cubicBezTo>
                        <a:pt x="509127" y="212319"/>
                        <a:pt x="507646" y="219854"/>
                        <a:pt x="505778" y="234732"/>
                      </a:cubicBezTo>
                      <a:lnTo>
                        <a:pt x="505778" y="234732"/>
                      </a:lnTo>
                      <a:cubicBezTo>
                        <a:pt x="505778" y="234732"/>
                        <a:pt x="394485" y="357618"/>
                        <a:pt x="309212" y="451908"/>
                      </a:cubicBezTo>
                      <a:cubicBezTo>
                        <a:pt x="265416" y="390465"/>
                        <a:pt x="186712" y="292697"/>
                        <a:pt x="186712" y="292697"/>
                      </a:cubicBezTo>
                      <a:lnTo>
                        <a:pt x="0" y="422539"/>
                      </a:lnTo>
                      <a:cubicBezTo>
                        <a:pt x="71684" y="526361"/>
                        <a:pt x="190061" y="682094"/>
                        <a:pt x="285575" y="706182"/>
                      </a:cubicBezTo>
                      <a:cubicBezTo>
                        <a:pt x="414773" y="738771"/>
                        <a:pt x="584933" y="353818"/>
                        <a:pt x="609858" y="304934"/>
                      </a:cubicBezTo>
                      <a:cubicBezTo>
                        <a:pt x="630017" y="294114"/>
                        <a:pt x="648952" y="287352"/>
                        <a:pt x="661640" y="278142"/>
                      </a:cubicBezTo>
                      <a:cubicBezTo>
                        <a:pt x="661640" y="279107"/>
                        <a:pt x="661640" y="279880"/>
                        <a:pt x="661640" y="280331"/>
                      </a:cubicBezTo>
                      <a:cubicBezTo>
                        <a:pt x="664216" y="295145"/>
                        <a:pt x="680833" y="301005"/>
                        <a:pt x="689270" y="291924"/>
                      </a:cubicBezTo>
                      <a:cubicBezTo>
                        <a:pt x="696870" y="283680"/>
                        <a:pt x="729459" y="215797"/>
                        <a:pt x="723985" y="200983"/>
                      </a:cubicBezTo>
                      <a:close/>
                    </a:path>
                  </a:pathLst>
                </a:custGeom>
                <a:solidFill>
                  <a:srgbClr val="F5A6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8" name="Google Shape;1088;p41"/>
                <p:cNvGrpSpPr/>
                <p:nvPr/>
              </p:nvGrpSpPr>
              <p:grpSpPr>
                <a:xfrm>
                  <a:off x="3068048" y="4843799"/>
                  <a:ext cx="100841" cy="120019"/>
                  <a:chOff x="3068048" y="4843799"/>
                  <a:chExt cx="100841" cy="120019"/>
                </a:xfrm>
              </p:grpSpPr>
              <p:sp>
                <p:nvSpPr>
                  <p:cNvPr id="1089" name="Google Shape;1089;p41"/>
                  <p:cNvSpPr/>
                  <p:nvPr/>
                </p:nvSpPr>
                <p:spPr>
                  <a:xfrm>
                    <a:off x="3143256" y="4878836"/>
                    <a:ext cx="25633" cy="637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33" h="63761" extrusionOk="0">
                        <a:moveTo>
                          <a:pt x="25633" y="0"/>
                        </a:moveTo>
                        <a:lnTo>
                          <a:pt x="0" y="63762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41"/>
                  <p:cNvSpPr/>
                  <p:nvPr/>
                </p:nvSpPr>
                <p:spPr>
                  <a:xfrm>
                    <a:off x="3104249" y="4864796"/>
                    <a:ext cx="35464" cy="990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64" h="99022" extrusionOk="0">
                        <a:moveTo>
                          <a:pt x="31343" y="0"/>
                        </a:moveTo>
                        <a:cubicBezTo>
                          <a:pt x="31343" y="0"/>
                          <a:pt x="2940" y="68012"/>
                          <a:pt x="428" y="77673"/>
                        </a:cubicBezTo>
                        <a:cubicBezTo>
                          <a:pt x="-3758" y="93582"/>
                          <a:pt x="23872" y="111486"/>
                          <a:pt x="35465" y="8694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1" name="Google Shape;1091;p41"/>
                  <p:cNvSpPr/>
                  <p:nvPr/>
                </p:nvSpPr>
                <p:spPr>
                  <a:xfrm>
                    <a:off x="3068048" y="4843799"/>
                    <a:ext cx="39397" cy="104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97" h="104190" extrusionOk="0">
                        <a:moveTo>
                          <a:pt x="29093" y="0"/>
                        </a:moveTo>
                        <a:cubicBezTo>
                          <a:pt x="29093" y="0"/>
                          <a:pt x="5971" y="53070"/>
                          <a:pt x="1012" y="72134"/>
                        </a:cubicBezTo>
                        <a:cubicBezTo>
                          <a:pt x="-5879" y="98734"/>
                          <a:pt x="24134" y="118700"/>
                          <a:pt x="39398" y="9049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2" name="Google Shape;1092;p41"/>
                <p:cNvSpPr/>
                <p:nvPr/>
              </p:nvSpPr>
              <p:spPr>
                <a:xfrm>
                  <a:off x="1837494" y="4794916"/>
                  <a:ext cx="922611" cy="801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611" h="801335" extrusionOk="0">
                      <a:moveTo>
                        <a:pt x="922612" y="298263"/>
                      </a:moveTo>
                      <a:cubicBezTo>
                        <a:pt x="855179" y="361573"/>
                        <a:pt x="713551" y="469968"/>
                        <a:pt x="713551" y="469968"/>
                      </a:cubicBezTo>
                      <a:lnTo>
                        <a:pt x="648308" y="390749"/>
                      </a:lnTo>
                      <a:cubicBezTo>
                        <a:pt x="641996" y="419538"/>
                        <a:pt x="589828" y="482012"/>
                        <a:pt x="575658" y="508998"/>
                      </a:cubicBezTo>
                      <a:cubicBezTo>
                        <a:pt x="579845" y="598458"/>
                        <a:pt x="585641" y="691331"/>
                        <a:pt x="593370" y="801336"/>
                      </a:cubicBezTo>
                      <a:lnTo>
                        <a:pt x="0" y="801336"/>
                      </a:lnTo>
                      <a:cubicBezTo>
                        <a:pt x="44311" y="435447"/>
                        <a:pt x="122629" y="72070"/>
                        <a:pt x="153994" y="17776"/>
                      </a:cubicBezTo>
                      <a:cubicBezTo>
                        <a:pt x="165458" y="13718"/>
                        <a:pt x="236498" y="5023"/>
                        <a:pt x="283836" y="0"/>
                      </a:cubicBezTo>
                      <a:cubicBezTo>
                        <a:pt x="361252" y="38514"/>
                        <a:pt x="460372" y="40897"/>
                        <a:pt x="539269" y="41670"/>
                      </a:cubicBezTo>
                      <a:cubicBezTo>
                        <a:pt x="550154" y="41799"/>
                        <a:pt x="561618" y="33491"/>
                        <a:pt x="570441" y="27952"/>
                      </a:cubicBezTo>
                      <a:cubicBezTo>
                        <a:pt x="598393" y="16488"/>
                        <a:pt x="650369" y="0"/>
                        <a:pt x="688626" y="30077"/>
                      </a:cubicBezTo>
                      <a:cubicBezTo>
                        <a:pt x="738540" y="69301"/>
                        <a:pt x="922612" y="298263"/>
                        <a:pt x="922612" y="2982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41"/>
                <p:cNvSpPr/>
                <p:nvPr/>
              </p:nvSpPr>
              <p:spPr>
                <a:xfrm>
                  <a:off x="2428288" y="4985621"/>
                  <a:ext cx="65983" cy="19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3" h="195278" extrusionOk="0">
                      <a:moveTo>
                        <a:pt x="58352" y="195278"/>
                      </a:moveTo>
                      <a:cubicBezTo>
                        <a:pt x="58352" y="195278"/>
                        <a:pt x="71039" y="150774"/>
                        <a:pt x="63697" y="127459"/>
                      </a:cubicBezTo>
                      <a:cubicBezTo>
                        <a:pt x="48884" y="80250"/>
                        <a:pt x="0" y="0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41"/>
                <p:cNvSpPr/>
                <p:nvPr/>
              </p:nvSpPr>
              <p:spPr>
                <a:xfrm>
                  <a:off x="2743755" y="5139357"/>
                  <a:ext cx="37282" cy="129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2" h="129906" extrusionOk="0">
                      <a:moveTo>
                        <a:pt x="37283" y="0"/>
                      </a:moveTo>
                      <a:cubicBezTo>
                        <a:pt x="37283" y="0"/>
                        <a:pt x="-20296" y="63311"/>
                        <a:pt x="7656" y="12990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41"/>
                <p:cNvSpPr/>
                <p:nvPr/>
              </p:nvSpPr>
              <p:spPr>
                <a:xfrm>
                  <a:off x="1888954" y="5052217"/>
                  <a:ext cx="136797" cy="2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7" h="201525" extrusionOk="0">
                      <a:moveTo>
                        <a:pt x="136798" y="0"/>
                      </a:moveTo>
                      <a:lnTo>
                        <a:pt x="39094" y="201525"/>
                      </a:lnTo>
                      <a:lnTo>
                        <a:pt x="0" y="82181"/>
                      </a:lnTo>
                      <a:lnTo>
                        <a:pt x="1367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41"/>
                <p:cNvSpPr/>
                <p:nvPr/>
              </p:nvSpPr>
              <p:spPr>
                <a:xfrm>
                  <a:off x="2121588" y="4287550"/>
                  <a:ext cx="384761" cy="6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61" h="633750" extrusionOk="0">
                      <a:moveTo>
                        <a:pt x="283385" y="413527"/>
                      </a:moveTo>
                      <a:cubicBezTo>
                        <a:pt x="375099" y="409147"/>
                        <a:pt x="388560" y="291542"/>
                        <a:pt x="383987" y="198605"/>
                      </a:cubicBezTo>
                      <a:cubicBezTo>
                        <a:pt x="379414" y="105668"/>
                        <a:pt x="363506" y="36367"/>
                        <a:pt x="288602" y="9639"/>
                      </a:cubicBezTo>
                      <a:cubicBezTo>
                        <a:pt x="213698" y="-17090"/>
                        <a:pt x="58287" y="11184"/>
                        <a:pt x="36518" y="101803"/>
                      </a:cubicBezTo>
                      <a:cubicBezTo>
                        <a:pt x="16617" y="184693"/>
                        <a:pt x="54487" y="288193"/>
                        <a:pt x="113676" y="345579"/>
                      </a:cubicBezTo>
                      <a:cubicBezTo>
                        <a:pt x="93131" y="388795"/>
                        <a:pt x="31301" y="518251"/>
                        <a:pt x="31301" y="518251"/>
                      </a:cubicBezTo>
                      <a:cubicBezTo>
                        <a:pt x="31301" y="518251"/>
                        <a:pt x="11593" y="511552"/>
                        <a:pt x="0" y="507495"/>
                      </a:cubicBezTo>
                      <a:cubicBezTo>
                        <a:pt x="19773" y="545688"/>
                        <a:pt x="83083" y="629737"/>
                        <a:pt x="167262" y="633601"/>
                      </a:cubicBezTo>
                      <a:cubicBezTo>
                        <a:pt x="244484" y="637143"/>
                        <a:pt x="276043" y="576989"/>
                        <a:pt x="286670" y="535318"/>
                      </a:cubicBezTo>
                      <a:cubicBezTo>
                        <a:pt x="264321" y="538667"/>
                        <a:pt x="249186" y="541115"/>
                        <a:pt x="238237" y="542725"/>
                      </a:cubicBezTo>
                      <a:cubicBezTo>
                        <a:pt x="235016" y="489333"/>
                        <a:pt x="230122" y="403608"/>
                        <a:pt x="230122" y="403608"/>
                      </a:cubicBezTo>
                      <a:cubicBezTo>
                        <a:pt x="242359" y="409469"/>
                        <a:pt x="262453" y="414557"/>
                        <a:pt x="283385" y="413591"/>
                      </a:cubicBezTo>
                      <a:close/>
                    </a:path>
                  </a:pathLst>
                </a:custGeom>
                <a:solidFill>
                  <a:srgbClr val="F5A6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41"/>
                <p:cNvSpPr/>
                <p:nvPr/>
              </p:nvSpPr>
              <p:spPr>
                <a:xfrm>
                  <a:off x="1529184" y="4942405"/>
                  <a:ext cx="407301" cy="303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01" h="303608" extrusionOk="0">
                      <a:moveTo>
                        <a:pt x="407302" y="144398"/>
                      </a:moveTo>
                      <a:lnTo>
                        <a:pt x="235210" y="0"/>
                      </a:lnTo>
                      <a:cubicBezTo>
                        <a:pt x="112968" y="102019"/>
                        <a:pt x="18678" y="184329"/>
                        <a:pt x="0" y="280036"/>
                      </a:cubicBezTo>
                      <a:cubicBezTo>
                        <a:pt x="95127" y="292016"/>
                        <a:pt x="209383" y="303609"/>
                        <a:pt x="209383" y="303609"/>
                      </a:cubicBezTo>
                      <a:cubicBezTo>
                        <a:pt x="208868" y="298263"/>
                        <a:pt x="345150" y="188967"/>
                        <a:pt x="407302" y="144462"/>
                      </a:cubicBezTo>
                      <a:close/>
                    </a:path>
                  </a:pathLst>
                </a:custGeom>
                <a:solidFill>
                  <a:srgbClr val="F5A6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41"/>
                <p:cNvSpPr/>
                <p:nvPr/>
              </p:nvSpPr>
              <p:spPr>
                <a:xfrm>
                  <a:off x="1635325" y="4772133"/>
                  <a:ext cx="486327" cy="45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27" h="458229" extrusionOk="0">
                      <a:moveTo>
                        <a:pt x="0" y="265399"/>
                      </a:moveTo>
                      <a:cubicBezTo>
                        <a:pt x="0" y="265399"/>
                        <a:pt x="93195" y="390475"/>
                        <a:pt x="201847" y="458230"/>
                      </a:cubicBezTo>
                      <a:cubicBezTo>
                        <a:pt x="201847" y="458230"/>
                        <a:pt x="344506" y="327808"/>
                        <a:pt x="399766" y="270487"/>
                      </a:cubicBezTo>
                      <a:cubicBezTo>
                        <a:pt x="441694" y="226949"/>
                        <a:pt x="486328" y="103547"/>
                        <a:pt x="486328" y="22783"/>
                      </a:cubicBezTo>
                      <a:cubicBezTo>
                        <a:pt x="440406" y="4169"/>
                        <a:pt x="413871" y="-4912"/>
                        <a:pt x="358096" y="2688"/>
                      </a:cubicBezTo>
                      <a:cubicBezTo>
                        <a:pt x="269345" y="14732"/>
                        <a:pt x="65629" y="205630"/>
                        <a:pt x="0" y="26539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41"/>
                <p:cNvSpPr/>
                <p:nvPr/>
              </p:nvSpPr>
              <p:spPr>
                <a:xfrm>
                  <a:off x="2082638" y="4239799"/>
                  <a:ext cx="453859" cy="535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859" h="535923" extrusionOk="0">
                      <a:moveTo>
                        <a:pt x="363812" y="155672"/>
                      </a:moveTo>
                      <a:cubicBezTo>
                        <a:pt x="363812" y="155672"/>
                        <a:pt x="346744" y="209709"/>
                        <a:pt x="303721" y="241654"/>
                      </a:cubicBezTo>
                      <a:cubicBezTo>
                        <a:pt x="251102" y="280748"/>
                        <a:pt x="183476" y="269864"/>
                        <a:pt x="183476" y="269864"/>
                      </a:cubicBezTo>
                      <a:cubicBezTo>
                        <a:pt x="183476" y="269864"/>
                        <a:pt x="161513" y="225102"/>
                        <a:pt x="125962" y="243007"/>
                      </a:cubicBezTo>
                      <a:cubicBezTo>
                        <a:pt x="90409" y="260911"/>
                        <a:pt x="102453" y="348439"/>
                        <a:pt x="155717" y="376004"/>
                      </a:cubicBezTo>
                      <a:cubicBezTo>
                        <a:pt x="155717" y="376004"/>
                        <a:pt x="152883" y="474674"/>
                        <a:pt x="128345" y="535924"/>
                      </a:cubicBezTo>
                      <a:cubicBezTo>
                        <a:pt x="128345" y="535924"/>
                        <a:pt x="-8002" y="506168"/>
                        <a:pt x="370" y="438542"/>
                      </a:cubicBezTo>
                      <a:cubicBezTo>
                        <a:pt x="10482" y="285579"/>
                        <a:pt x="-21463" y="105693"/>
                        <a:pt x="124609" y="22739"/>
                      </a:cubicBezTo>
                      <a:cubicBezTo>
                        <a:pt x="168598" y="-2250"/>
                        <a:pt x="251102" y="-17321"/>
                        <a:pt x="333992" y="36007"/>
                      </a:cubicBezTo>
                      <a:cubicBezTo>
                        <a:pt x="333992" y="36007"/>
                        <a:pt x="410055" y="16492"/>
                        <a:pt x="443353" y="79094"/>
                      </a:cubicBezTo>
                      <a:cubicBezTo>
                        <a:pt x="476586" y="141696"/>
                        <a:pt x="420360" y="210095"/>
                        <a:pt x="420360" y="210095"/>
                      </a:cubicBezTo>
                      <a:cubicBezTo>
                        <a:pt x="420360" y="210095"/>
                        <a:pt x="391957" y="162757"/>
                        <a:pt x="363812" y="155737"/>
                      </a:cubicBezTo>
                      <a:close/>
                    </a:path>
                  </a:pathLst>
                </a:custGeom>
                <a:solidFill>
                  <a:srgbClr val="43221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41"/>
                <p:cNvSpPr/>
                <p:nvPr/>
              </p:nvSpPr>
              <p:spPr>
                <a:xfrm>
                  <a:off x="1527775" y="5190367"/>
                  <a:ext cx="601771" cy="49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771" h="498100" extrusionOk="0">
                      <a:moveTo>
                        <a:pt x="594843" y="427976"/>
                      </a:moveTo>
                      <a:cubicBezTo>
                        <a:pt x="602443" y="424047"/>
                        <a:pt x="603087" y="409621"/>
                        <a:pt x="596260" y="402665"/>
                      </a:cubicBezTo>
                      <a:cubicBezTo>
                        <a:pt x="586728" y="392939"/>
                        <a:pt x="544285" y="379672"/>
                        <a:pt x="529858" y="375163"/>
                      </a:cubicBezTo>
                      <a:cubicBezTo>
                        <a:pt x="524963" y="372201"/>
                        <a:pt x="515689" y="363635"/>
                        <a:pt x="503967" y="351913"/>
                      </a:cubicBezTo>
                      <a:cubicBezTo>
                        <a:pt x="494821" y="342703"/>
                        <a:pt x="491021" y="338001"/>
                        <a:pt x="497591" y="339354"/>
                      </a:cubicBezTo>
                      <a:cubicBezTo>
                        <a:pt x="508668" y="343476"/>
                        <a:pt x="526251" y="351140"/>
                        <a:pt x="537265" y="353330"/>
                      </a:cubicBezTo>
                      <a:cubicBezTo>
                        <a:pt x="568501" y="359513"/>
                        <a:pt x="582284" y="336649"/>
                        <a:pt x="578162" y="330852"/>
                      </a:cubicBezTo>
                      <a:cubicBezTo>
                        <a:pt x="574233" y="325378"/>
                        <a:pt x="554525" y="311337"/>
                        <a:pt x="546153" y="305219"/>
                      </a:cubicBezTo>
                      <a:cubicBezTo>
                        <a:pt x="533529" y="296009"/>
                        <a:pt x="514143" y="281582"/>
                        <a:pt x="491472" y="274433"/>
                      </a:cubicBezTo>
                      <a:cubicBezTo>
                        <a:pt x="480072" y="270890"/>
                        <a:pt x="451734" y="267735"/>
                        <a:pt x="421463" y="266833"/>
                      </a:cubicBezTo>
                      <a:cubicBezTo>
                        <a:pt x="340570" y="182912"/>
                        <a:pt x="279320" y="112195"/>
                        <a:pt x="219938" y="45921"/>
                      </a:cubicBezTo>
                      <a:cubicBezTo>
                        <a:pt x="216524" y="42122"/>
                        <a:pt x="12809" y="0"/>
                        <a:pt x="12809" y="0"/>
                      </a:cubicBezTo>
                      <a:cubicBezTo>
                        <a:pt x="-265" y="23766"/>
                        <a:pt x="-15079" y="69623"/>
                        <a:pt x="33676" y="122500"/>
                      </a:cubicBezTo>
                      <a:cubicBezTo>
                        <a:pt x="134214" y="231474"/>
                        <a:pt x="213368" y="286541"/>
                        <a:pt x="352871" y="365889"/>
                      </a:cubicBezTo>
                      <a:cubicBezTo>
                        <a:pt x="352871" y="365889"/>
                        <a:pt x="385718" y="437637"/>
                        <a:pt x="423846" y="466297"/>
                      </a:cubicBezTo>
                      <a:cubicBezTo>
                        <a:pt x="438337" y="477182"/>
                        <a:pt x="463263" y="486135"/>
                        <a:pt x="480394" y="490579"/>
                      </a:cubicBezTo>
                      <a:cubicBezTo>
                        <a:pt x="497526" y="495087"/>
                        <a:pt x="540099" y="498565"/>
                        <a:pt x="544092" y="498049"/>
                      </a:cubicBezTo>
                      <a:cubicBezTo>
                        <a:pt x="550597" y="497277"/>
                        <a:pt x="555427" y="485039"/>
                        <a:pt x="553495" y="480660"/>
                      </a:cubicBezTo>
                      <a:cubicBezTo>
                        <a:pt x="563928" y="483752"/>
                        <a:pt x="569983" y="484524"/>
                        <a:pt x="575264" y="482334"/>
                      </a:cubicBezTo>
                      <a:cubicBezTo>
                        <a:pt x="587823" y="477118"/>
                        <a:pt x="584088" y="461274"/>
                        <a:pt x="580803" y="456572"/>
                      </a:cubicBezTo>
                      <a:cubicBezTo>
                        <a:pt x="585440" y="457667"/>
                        <a:pt x="591430" y="459213"/>
                        <a:pt x="593942" y="457474"/>
                      </a:cubicBezTo>
                      <a:cubicBezTo>
                        <a:pt x="607918" y="447620"/>
                        <a:pt x="599931" y="429007"/>
                        <a:pt x="594843" y="427976"/>
                      </a:cubicBezTo>
                      <a:close/>
                    </a:path>
                  </a:pathLst>
                </a:custGeom>
                <a:solidFill>
                  <a:srgbClr val="F5A6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01" name="Google Shape;1101;p41"/>
                <p:cNvGrpSpPr/>
                <p:nvPr/>
              </p:nvGrpSpPr>
              <p:grpSpPr>
                <a:xfrm>
                  <a:off x="2003210" y="5584787"/>
                  <a:ext cx="111615" cy="84307"/>
                  <a:chOff x="2003210" y="5584787"/>
                  <a:chExt cx="111615" cy="84307"/>
                </a:xfrm>
              </p:grpSpPr>
              <p:sp>
                <p:nvSpPr>
                  <p:cNvPr id="1102" name="Google Shape;1102;p41"/>
                  <p:cNvSpPr/>
                  <p:nvPr/>
                </p:nvSpPr>
                <p:spPr>
                  <a:xfrm>
                    <a:off x="2026332" y="5584787"/>
                    <a:ext cx="88493" cy="32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493" h="32718" extrusionOk="0">
                        <a:moveTo>
                          <a:pt x="88493" y="32718"/>
                        </a:moveTo>
                        <a:cubicBezTo>
                          <a:pt x="88493" y="32718"/>
                          <a:pt x="45148" y="22027"/>
                          <a:pt x="24023" y="14814"/>
                        </a:cubicBezTo>
                        <a:cubicBezTo>
                          <a:pt x="15457" y="11915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41"/>
                  <p:cNvSpPr/>
                  <p:nvPr/>
                </p:nvSpPr>
                <p:spPr>
                  <a:xfrm>
                    <a:off x="2017122" y="5612997"/>
                    <a:ext cx="86947" cy="32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947" h="32718" extrusionOk="0">
                        <a:moveTo>
                          <a:pt x="86948" y="32718"/>
                        </a:moveTo>
                        <a:cubicBezTo>
                          <a:pt x="86948" y="32718"/>
                          <a:pt x="45148" y="22027"/>
                          <a:pt x="24023" y="14814"/>
                        </a:cubicBezTo>
                        <a:cubicBezTo>
                          <a:pt x="15457" y="11915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41"/>
                  <p:cNvSpPr/>
                  <p:nvPr/>
                </p:nvSpPr>
                <p:spPr>
                  <a:xfrm>
                    <a:off x="2003210" y="5638695"/>
                    <a:ext cx="74452" cy="30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52" h="30399" extrusionOk="0">
                        <a:moveTo>
                          <a:pt x="74453" y="30399"/>
                        </a:moveTo>
                        <a:cubicBezTo>
                          <a:pt x="74453" y="30399"/>
                          <a:pt x="45084" y="22027"/>
                          <a:pt x="24023" y="14813"/>
                        </a:cubicBezTo>
                        <a:cubicBezTo>
                          <a:pt x="15457" y="11915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05" name="Google Shape;1105;p41"/>
                <p:cNvSpPr/>
                <p:nvPr/>
              </p:nvSpPr>
              <p:spPr>
                <a:xfrm>
                  <a:off x="2275582" y="4638925"/>
                  <a:ext cx="77737" cy="79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37" h="79669" extrusionOk="0">
                      <a:moveTo>
                        <a:pt x="76128" y="52233"/>
                      </a:moveTo>
                      <a:cubicBezTo>
                        <a:pt x="76128" y="52233"/>
                        <a:pt x="25827" y="35359"/>
                        <a:pt x="0" y="0"/>
                      </a:cubicBezTo>
                      <a:cubicBezTo>
                        <a:pt x="0" y="0"/>
                        <a:pt x="12817" y="58674"/>
                        <a:pt x="77738" y="79670"/>
                      </a:cubicBezTo>
                      <a:lnTo>
                        <a:pt x="76128" y="5223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41"/>
                <p:cNvSpPr/>
                <p:nvPr/>
              </p:nvSpPr>
              <p:spPr>
                <a:xfrm>
                  <a:off x="1612718" y="5186011"/>
                  <a:ext cx="132353" cy="46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53" h="46669" extrusionOk="0">
                      <a:moveTo>
                        <a:pt x="132354" y="46670"/>
                      </a:moveTo>
                      <a:cubicBezTo>
                        <a:pt x="132354" y="46670"/>
                        <a:pt x="85467" y="-10909"/>
                        <a:pt x="0" y="184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41"/>
                <p:cNvSpPr/>
                <p:nvPr/>
              </p:nvSpPr>
              <p:spPr>
                <a:xfrm>
                  <a:off x="2012935" y="4782421"/>
                  <a:ext cx="98521" cy="25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250795" extrusionOk="0">
                      <a:moveTo>
                        <a:pt x="0" y="0"/>
                      </a:moveTo>
                      <a:cubicBezTo>
                        <a:pt x="0" y="0"/>
                        <a:pt x="91971" y="6376"/>
                        <a:pt x="98154" y="92358"/>
                      </a:cubicBezTo>
                      <a:cubicBezTo>
                        <a:pt x="104337" y="178339"/>
                        <a:pt x="30335" y="250796"/>
                        <a:pt x="30335" y="25079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8" name="Google Shape;1108;p41"/>
              <p:cNvGrpSpPr/>
              <p:nvPr/>
            </p:nvGrpSpPr>
            <p:grpSpPr>
              <a:xfrm>
                <a:off x="5455669" y="2253858"/>
                <a:ext cx="910771" cy="718228"/>
                <a:chOff x="5455669" y="2253858"/>
                <a:chExt cx="910771" cy="718228"/>
              </a:xfrm>
            </p:grpSpPr>
            <p:grpSp>
              <p:nvGrpSpPr>
                <p:cNvPr id="1109" name="Google Shape;1109;p41"/>
                <p:cNvGrpSpPr/>
                <p:nvPr/>
              </p:nvGrpSpPr>
              <p:grpSpPr>
                <a:xfrm>
                  <a:off x="5455669" y="2253858"/>
                  <a:ext cx="910771" cy="718228"/>
                  <a:chOff x="9890011" y="1470551"/>
                  <a:chExt cx="2295290" cy="1810051"/>
                </a:xfrm>
              </p:grpSpPr>
              <p:sp>
                <p:nvSpPr>
                  <p:cNvPr id="1110" name="Google Shape;1110;p41"/>
                  <p:cNvSpPr/>
                  <p:nvPr/>
                </p:nvSpPr>
                <p:spPr>
                  <a:xfrm>
                    <a:off x="9890011" y="1470551"/>
                    <a:ext cx="2295290" cy="1810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5290" h="1810051" extrusionOk="0">
                        <a:moveTo>
                          <a:pt x="2295226" y="724822"/>
                        </a:moveTo>
                        <a:cubicBezTo>
                          <a:pt x="2295226" y="521429"/>
                          <a:pt x="2133955" y="355842"/>
                          <a:pt x="1932365" y="348692"/>
                        </a:cubicBezTo>
                        <a:cubicBezTo>
                          <a:pt x="1932622" y="343154"/>
                          <a:pt x="1932816" y="337615"/>
                          <a:pt x="1932816" y="332011"/>
                        </a:cubicBezTo>
                        <a:cubicBezTo>
                          <a:pt x="1932816" y="158760"/>
                          <a:pt x="1792347" y="18291"/>
                          <a:pt x="1619095" y="18291"/>
                        </a:cubicBezTo>
                        <a:cubicBezTo>
                          <a:pt x="1540005" y="18291"/>
                          <a:pt x="1467806" y="47596"/>
                          <a:pt x="1412675" y="95900"/>
                        </a:cubicBezTo>
                        <a:cubicBezTo>
                          <a:pt x="1363791" y="37291"/>
                          <a:pt x="1290240" y="0"/>
                          <a:pt x="1207994" y="0"/>
                        </a:cubicBezTo>
                        <a:cubicBezTo>
                          <a:pt x="1094704" y="0"/>
                          <a:pt x="998031" y="70653"/>
                          <a:pt x="959452" y="170289"/>
                        </a:cubicBezTo>
                        <a:cubicBezTo>
                          <a:pt x="884870" y="115415"/>
                          <a:pt x="792770" y="82955"/>
                          <a:pt x="693134" y="82955"/>
                        </a:cubicBezTo>
                        <a:cubicBezTo>
                          <a:pt x="444528" y="82955"/>
                          <a:pt x="243067" y="284480"/>
                          <a:pt x="243067" y="533022"/>
                        </a:cubicBezTo>
                        <a:cubicBezTo>
                          <a:pt x="243067" y="589248"/>
                          <a:pt x="253437" y="642962"/>
                          <a:pt x="272243" y="692619"/>
                        </a:cubicBezTo>
                        <a:cubicBezTo>
                          <a:pt x="114771" y="739764"/>
                          <a:pt x="0" y="885643"/>
                          <a:pt x="0" y="1058443"/>
                        </a:cubicBezTo>
                        <a:cubicBezTo>
                          <a:pt x="0" y="1269372"/>
                          <a:pt x="170997" y="1440305"/>
                          <a:pt x="381862" y="1440305"/>
                        </a:cubicBezTo>
                        <a:cubicBezTo>
                          <a:pt x="444464" y="1440305"/>
                          <a:pt x="503460" y="1425170"/>
                          <a:pt x="555564" y="1398441"/>
                        </a:cubicBezTo>
                        <a:cubicBezTo>
                          <a:pt x="614302" y="1544256"/>
                          <a:pt x="757025" y="1647240"/>
                          <a:pt x="923836" y="1647240"/>
                        </a:cubicBezTo>
                        <a:cubicBezTo>
                          <a:pt x="1050329" y="1647240"/>
                          <a:pt x="1162910" y="1587987"/>
                          <a:pt x="1235624" y="1495823"/>
                        </a:cubicBezTo>
                        <a:cubicBezTo>
                          <a:pt x="1270274" y="1534015"/>
                          <a:pt x="1320317" y="1558038"/>
                          <a:pt x="1375964" y="1558038"/>
                        </a:cubicBezTo>
                        <a:cubicBezTo>
                          <a:pt x="1431610" y="1558038"/>
                          <a:pt x="1484230" y="1532727"/>
                          <a:pt x="1518945" y="1492796"/>
                        </a:cubicBezTo>
                        <a:cubicBezTo>
                          <a:pt x="1555462" y="1527961"/>
                          <a:pt x="1590950" y="1566154"/>
                          <a:pt x="1617035" y="1602994"/>
                        </a:cubicBezTo>
                        <a:cubicBezTo>
                          <a:pt x="1662505" y="1667206"/>
                          <a:pt x="1691616" y="1724527"/>
                          <a:pt x="1708684" y="1763493"/>
                        </a:cubicBezTo>
                        <a:cubicBezTo>
                          <a:pt x="1722338" y="1794601"/>
                          <a:pt x="1754605" y="1813214"/>
                          <a:pt x="1788354" y="1809607"/>
                        </a:cubicBezTo>
                        <a:lnTo>
                          <a:pt x="1788354" y="1809607"/>
                        </a:lnTo>
                        <a:cubicBezTo>
                          <a:pt x="1832471" y="1804841"/>
                          <a:pt x="1863772" y="1764266"/>
                          <a:pt x="1857075" y="1720405"/>
                        </a:cubicBezTo>
                        <a:cubicBezTo>
                          <a:pt x="1845804" y="1646596"/>
                          <a:pt x="1826031" y="1533307"/>
                          <a:pt x="1798079" y="1429420"/>
                        </a:cubicBezTo>
                        <a:cubicBezTo>
                          <a:pt x="1947629" y="1385882"/>
                          <a:pt x="2056925" y="1247861"/>
                          <a:pt x="2056925" y="1084270"/>
                        </a:cubicBezTo>
                        <a:cubicBezTo>
                          <a:pt x="2056925" y="1081179"/>
                          <a:pt x="2056797" y="1078152"/>
                          <a:pt x="2056668" y="1075060"/>
                        </a:cubicBezTo>
                        <a:cubicBezTo>
                          <a:pt x="2196364" y="1019993"/>
                          <a:pt x="2295291" y="883968"/>
                          <a:pt x="2295291" y="72475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1" name="Google Shape;1111;p41"/>
                  <p:cNvSpPr/>
                  <p:nvPr/>
                </p:nvSpPr>
                <p:spPr>
                  <a:xfrm>
                    <a:off x="11432270" y="2554950"/>
                    <a:ext cx="514600" cy="359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600" h="359512" extrusionOk="0">
                        <a:moveTo>
                          <a:pt x="514601" y="0"/>
                        </a:moveTo>
                        <a:cubicBezTo>
                          <a:pt x="514601" y="198563"/>
                          <a:pt x="353651" y="359513"/>
                          <a:pt x="155089" y="359513"/>
                        </a:cubicBezTo>
                        <a:cubicBezTo>
                          <a:pt x="99571" y="359513"/>
                          <a:pt x="46951" y="346889"/>
                          <a:pt x="0" y="324412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2" name="Google Shape;1112;p41"/>
                  <p:cNvSpPr/>
                  <p:nvPr/>
                </p:nvSpPr>
                <p:spPr>
                  <a:xfrm>
                    <a:off x="10108862" y="2147197"/>
                    <a:ext cx="162881" cy="363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81" h="36389" extrusionOk="0">
                        <a:moveTo>
                          <a:pt x="0" y="36389"/>
                        </a:moveTo>
                        <a:cubicBezTo>
                          <a:pt x="49399" y="13074"/>
                          <a:pt x="104659" y="0"/>
                          <a:pt x="16288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41"/>
                  <p:cNvSpPr/>
                  <p:nvPr/>
                </p:nvSpPr>
                <p:spPr>
                  <a:xfrm>
                    <a:off x="11707540" y="1818921"/>
                    <a:ext cx="216725" cy="18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725" h="18097" extrusionOk="0">
                        <a:moveTo>
                          <a:pt x="0" y="13783"/>
                        </a:moveTo>
                        <a:cubicBezTo>
                          <a:pt x="32203" y="4830"/>
                          <a:pt x="66145" y="0"/>
                          <a:pt x="101181" y="0"/>
                        </a:cubicBezTo>
                        <a:cubicBezTo>
                          <a:pt x="141499" y="0"/>
                          <a:pt x="180336" y="6312"/>
                          <a:pt x="216725" y="18098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4" name="Google Shape;1114;p41"/>
                  <p:cNvSpPr/>
                  <p:nvPr/>
                </p:nvSpPr>
                <p:spPr>
                  <a:xfrm>
                    <a:off x="10422388" y="2787454"/>
                    <a:ext cx="53649" cy="142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49" h="142143" extrusionOk="0">
                        <a:moveTo>
                          <a:pt x="53650" y="142143"/>
                        </a:moveTo>
                        <a:cubicBezTo>
                          <a:pt x="27243" y="99442"/>
                          <a:pt x="8695" y="51396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5" name="Google Shape;1115;p41"/>
                <p:cNvGrpSpPr/>
                <p:nvPr/>
              </p:nvGrpSpPr>
              <p:grpSpPr>
                <a:xfrm>
                  <a:off x="5729579" y="2332857"/>
                  <a:ext cx="362965" cy="477805"/>
                  <a:chOff x="5544310" y="1859069"/>
                  <a:chExt cx="537408" cy="707440"/>
                </a:xfrm>
              </p:grpSpPr>
              <p:sp>
                <p:nvSpPr>
                  <p:cNvPr id="1116" name="Google Shape;1116;p41"/>
                  <p:cNvSpPr/>
                  <p:nvPr/>
                </p:nvSpPr>
                <p:spPr>
                  <a:xfrm>
                    <a:off x="5618992" y="1938166"/>
                    <a:ext cx="388558" cy="488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545" h="502042" extrusionOk="0">
                        <a:moveTo>
                          <a:pt x="399481" y="199787"/>
                        </a:moveTo>
                        <a:cubicBezTo>
                          <a:pt x="399481" y="89331"/>
                          <a:pt x="309828" y="-193"/>
                          <a:pt x="199373" y="0"/>
                        </a:cubicBezTo>
                        <a:cubicBezTo>
                          <a:pt x="93103" y="194"/>
                          <a:pt x="4352" y="85467"/>
                          <a:pt x="165" y="191607"/>
                        </a:cubicBezTo>
                        <a:cubicBezTo>
                          <a:pt x="-2153" y="249315"/>
                          <a:pt x="20067" y="301741"/>
                          <a:pt x="57165" y="339547"/>
                        </a:cubicBezTo>
                        <a:cubicBezTo>
                          <a:pt x="72880" y="355584"/>
                          <a:pt x="83700" y="376001"/>
                          <a:pt x="87693" y="398092"/>
                        </a:cubicBezTo>
                        <a:cubicBezTo>
                          <a:pt x="87693" y="398221"/>
                          <a:pt x="87693" y="398350"/>
                          <a:pt x="87758" y="398478"/>
                        </a:cubicBezTo>
                        <a:cubicBezTo>
                          <a:pt x="97998" y="455864"/>
                          <a:pt x="102635" y="479436"/>
                          <a:pt x="102635" y="479436"/>
                        </a:cubicBezTo>
                        <a:cubicBezTo>
                          <a:pt x="102635" y="479436"/>
                          <a:pt x="101283" y="502043"/>
                          <a:pt x="140828" y="502043"/>
                        </a:cubicBezTo>
                        <a:lnTo>
                          <a:pt x="258690" y="502043"/>
                        </a:lnTo>
                        <a:cubicBezTo>
                          <a:pt x="298235" y="502043"/>
                          <a:pt x="296883" y="479436"/>
                          <a:pt x="296883" y="479436"/>
                        </a:cubicBezTo>
                        <a:cubicBezTo>
                          <a:pt x="296883" y="479436"/>
                          <a:pt x="301520" y="455864"/>
                          <a:pt x="311760" y="398478"/>
                        </a:cubicBezTo>
                        <a:cubicBezTo>
                          <a:pt x="311760" y="398350"/>
                          <a:pt x="311760" y="398221"/>
                          <a:pt x="311825" y="398092"/>
                        </a:cubicBezTo>
                        <a:cubicBezTo>
                          <a:pt x="315882" y="375743"/>
                          <a:pt x="326960" y="355327"/>
                          <a:pt x="342804" y="339096"/>
                        </a:cubicBezTo>
                        <a:cubicBezTo>
                          <a:pt x="377905" y="303094"/>
                          <a:pt x="399545" y="253952"/>
                          <a:pt x="399545" y="1997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7" name="Google Shape;1117;p41"/>
                  <p:cNvSpPr/>
                  <p:nvPr/>
                </p:nvSpPr>
                <p:spPr>
                  <a:xfrm>
                    <a:off x="5716271" y="2441783"/>
                    <a:ext cx="193666" cy="28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142" h="29304" extrusionOk="0">
                        <a:moveTo>
                          <a:pt x="184522" y="0"/>
                        </a:moveTo>
                        <a:cubicBezTo>
                          <a:pt x="192597" y="0"/>
                          <a:pt x="199143" y="6546"/>
                          <a:pt x="199143" y="14620"/>
                        </a:cubicBezTo>
                        <a:lnTo>
                          <a:pt x="199143" y="14685"/>
                        </a:lnTo>
                        <a:cubicBezTo>
                          <a:pt x="199143" y="22759"/>
                          <a:pt x="192597" y="29305"/>
                          <a:pt x="184522" y="29305"/>
                        </a:cubicBezTo>
                        <a:lnTo>
                          <a:pt x="14620" y="29305"/>
                        </a:lnTo>
                        <a:cubicBezTo>
                          <a:pt x="6546" y="29305"/>
                          <a:pt x="0" y="22759"/>
                          <a:pt x="0" y="14685"/>
                        </a:cubicBezTo>
                        <a:lnTo>
                          <a:pt x="0" y="14620"/>
                        </a:lnTo>
                        <a:cubicBezTo>
                          <a:pt x="0" y="6546"/>
                          <a:pt x="6546" y="0"/>
                          <a:pt x="1462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41"/>
                  <p:cNvSpPr/>
                  <p:nvPr/>
                </p:nvSpPr>
                <p:spPr>
                  <a:xfrm>
                    <a:off x="5735852" y="2485962"/>
                    <a:ext cx="154468" cy="80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836" h="82825" extrusionOk="0">
                        <a:moveTo>
                          <a:pt x="158830" y="0"/>
                        </a:moveTo>
                        <a:lnTo>
                          <a:pt x="6" y="0"/>
                        </a:lnTo>
                        <a:cubicBezTo>
                          <a:pt x="6" y="0"/>
                          <a:pt x="-2184" y="82826"/>
                          <a:pt x="79418" y="82826"/>
                        </a:cubicBezTo>
                        <a:cubicBezTo>
                          <a:pt x="161020" y="82826"/>
                          <a:pt x="158830" y="0"/>
                          <a:pt x="15883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41"/>
                  <p:cNvSpPr/>
                  <p:nvPr/>
                </p:nvSpPr>
                <p:spPr>
                  <a:xfrm>
                    <a:off x="5657824" y="1977090"/>
                    <a:ext cx="310667" cy="3106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452" h="319452" extrusionOk="0">
                        <a:moveTo>
                          <a:pt x="319452" y="159726"/>
                        </a:moveTo>
                        <a:cubicBezTo>
                          <a:pt x="319452" y="247940"/>
                          <a:pt x="247940" y="319452"/>
                          <a:pt x="159726" y="319452"/>
                        </a:cubicBezTo>
                        <a:cubicBezTo>
                          <a:pt x="71511" y="319452"/>
                          <a:pt x="-1" y="247940"/>
                          <a:pt x="-1" y="159726"/>
                        </a:cubicBezTo>
                        <a:cubicBezTo>
                          <a:pt x="-1" y="71512"/>
                          <a:pt x="71511" y="0"/>
                          <a:pt x="159726" y="0"/>
                        </a:cubicBezTo>
                        <a:cubicBezTo>
                          <a:pt x="247940" y="0"/>
                          <a:pt x="319452" y="71512"/>
                          <a:pt x="319452" y="1597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41"/>
                  <p:cNvSpPr/>
                  <p:nvPr/>
                </p:nvSpPr>
                <p:spPr>
                  <a:xfrm>
                    <a:off x="5691115" y="2082405"/>
                    <a:ext cx="244087" cy="343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989" h="353716" extrusionOk="0">
                        <a:moveTo>
                          <a:pt x="152320" y="353716"/>
                        </a:moveTo>
                        <a:lnTo>
                          <a:pt x="171384" y="39803"/>
                        </a:lnTo>
                        <a:cubicBezTo>
                          <a:pt x="171384" y="17840"/>
                          <a:pt x="189224" y="0"/>
                          <a:pt x="211187" y="0"/>
                        </a:cubicBezTo>
                        <a:lnTo>
                          <a:pt x="211187" y="0"/>
                        </a:lnTo>
                        <a:cubicBezTo>
                          <a:pt x="233149" y="0"/>
                          <a:pt x="250990" y="17840"/>
                          <a:pt x="250990" y="39803"/>
                        </a:cubicBezTo>
                        <a:lnTo>
                          <a:pt x="250990" y="39803"/>
                        </a:lnTo>
                        <a:cubicBezTo>
                          <a:pt x="250990" y="61829"/>
                          <a:pt x="233149" y="79670"/>
                          <a:pt x="211187" y="79670"/>
                        </a:cubicBezTo>
                        <a:lnTo>
                          <a:pt x="39803" y="79670"/>
                        </a:lnTo>
                        <a:cubicBezTo>
                          <a:pt x="17841" y="79670"/>
                          <a:pt x="0" y="61829"/>
                          <a:pt x="0" y="39867"/>
                        </a:cubicBezTo>
                        <a:lnTo>
                          <a:pt x="0" y="39867"/>
                        </a:lnTo>
                        <a:cubicBezTo>
                          <a:pt x="0" y="17840"/>
                          <a:pt x="17841" y="0"/>
                          <a:pt x="39803" y="0"/>
                        </a:cubicBezTo>
                        <a:lnTo>
                          <a:pt x="39803" y="0"/>
                        </a:lnTo>
                        <a:cubicBezTo>
                          <a:pt x="61766" y="0"/>
                          <a:pt x="79606" y="17840"/>
                          <a:pt x="79606" y="39803"/>
                        </a:cubicBezTo>
                        <a:lnTo>
                          <a:pt x="98670" y="353716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21" name="Google Shape;1121;p41"/>
                  <p:cNvGrpSpPr/>
                  <p:nvPr/>
                </p:nvGrpSpPr>
                <p:grpSpPr>
                  <a:xfrm>
                    <a:off x="5544310" y="1859069"/>
                    <a:ext cx="537408" cy="233849"/>
                    <a:chOff x="10306458" y="1349983"/>
                    <a:chExt cx="553116" cy="240684"/>
                  </a:xfrm>
                </p:grpSpPr>
                <p:sp>
                  <p:nvSpPr>
                    <p:cNvPr id="1122" name="Google Shape;1122;p41"/>
                    <p:cNvSpPr/>
                    <p:nvPr/>
                  </p:nvSpPr>
                  <p:spPr>
                    <a:xfrm>
                      <a:off x="10583016" y="1349983"/>
                      <a:ext cx="6440" cy="576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0" h="57643" extrusionOk="0">
                          <a:moveTo>
                            <a:pt x="0" y="5764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3" name="Google Shape;1123;p41"/>
                    <p:cNvSpPr/>
                    <p:nvPr/>
                  </p:nvSpPr>
                  <p:spPr>
                    <a:xfrm>
                      <a:off x="10682781" y="1379546"/>
                      <a:ext cx="25762" cy="515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762" h="51588" extrusionOk="0">
                          <a:moveTo>
                            <a:pt x="0" y="51589"/>
                          </a:moveTo>
                          <a:lnTo>
                            <a:pt x="25763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4" name="Google Shape;1124;p41"/>
                    <p:cNvSpPr/>
                    <p:nvPr/>
                  </p:nvSpPr>
                  <p:spPr>
                    <a:xfrm>
                      <a:off x="10761613" y="1462049"/>
                      <a:ext cx="46114" cy="347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114" h="34714" extrusionOk="0">
                          <a:moveTo>
                            <a:pt x="0" y="34715"/>
                          </a:moveTo>
                          <a:lnTo>
                            <a:pt x="46114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5" name="Google Shape;1125;p41"/>
                    <p:cNvSpPr/>
                    <p:nvPr/>
                  </p:nvSpPr>
                  <p:spPr>
                    <a:xfrm>
                      <a:off x="10802833" y="1580169"/>
                      <a:ext cx="56741" cy="104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741" h="10498" extrusionOk="0">
                          <a:moveTo>
                            <a:pt x="0" y="10498"/>
                          </a:moveTo>
                          <a:lnTo>
                            <a:pt x="5674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6" name="Google Shape;1126;p41"/>
                    <p:cNvSpPr/>
                    <p:nvPr/>
                  </p:nvSpPr>
                  <p:spPr>
                    <a:xfrm>
                      <a:off x="10457425" y="1379546"/>
                      <a:ext cx="25762" cy="515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762" h="51588" extrusionOk="0">
                          <a:moveTo>
                            <a:pt x="25763" y="5158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7" name="Google Shape;1127;p41"/>
                    <p:cNvSpPr/>
                    <p:nvPr/>
                  </p:nvSpPr>
                  <p:spPr>
                    <a:xfrm>
                      <a:off x="10358305" y="1462049"/>
                      <a:ext cx="46114" cy="347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114" h="34714" extrusionOk="0">
                          <a:moveTo>
                            <a:pt x="46114" y="3471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8" name="Google Shape;1128;p41"/>
                    <p:cNvSpPr/>
                    <p:nvPr/>
                  </p:nvSpPr>
                  <p:spPr>
                    <a:xfrm>
                      <a:off x="10306458" y="1580169"/>
                      <a:ext cx="56741" cy="104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741" h="10498" extrusionOk="0">
                          <a:moveTo>
                            <a:pt x="56742" y="1049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1134" name="Google Shape;1134;p42"/>
          <p:cNvSpPr txBox="1">
            <a:spLocks noGrp="1"/>
          </p:cNvSpPr>
          <p:nvPr>
            <p:ph type="body" idx="1"/>
          </p:nvPr>
        </p:nvSpPr>
        <p:spPr>
          <a:xfrm>
            <a:off x="720000" y="1146300"/>
            <a:ext cx="77040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Here’s an assortment of alternative resources whose style fits that of this template: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Illustrations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 SemiBold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Hand-drawn neuroeducation illustration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5" name="Google Shape;1135;p42"/>
          <p:cNvGrpSpPr/>
          <p:nvPr/>
        </p:nvGrpSpPr>
        <p:grpSpPr>
          <a:xfrm flipH="1">
            <a:off x="4698525" y="2578900"/>
            <a:ext cx="1176016" cy="876622"/>
            <a:chOff x="5889770" y="2217043"/>
            <a:chExt cx="1710320" cy="1274901"/>
          </a:xfrm>
        </p:grpSpPr>
        <p:sp>
          <p:nvSpPr>
            <p:cNvPr id="1136" name="Google Shape;1136;p42"/>
            <p:cNvSpPr/>
            <p:nvPr/>
          </p:nvSpPr>
          <p:spPr>
            <a:xfrm>
              <a:off x="5889770" y="2217043"/>
              <a:ext cx="1710320" cy="1274901"/>
            </a:xfrm>
            <a:custGeom>
              <a:avLst/>
              <a:gdLst/>
              <a:ahLst/>
              <a:cxnLst/>
              <a:rect l="l" t="t" r="r" b="b"/>
              <a:pathLst>
                <a:path w="2909697" h="2168937" extrusionOk="0">
                  <a:moveTo>
                    <a:pt x="2909602" y="841248"/>
                  </a:moveTo>
                  <a:cubicBezTo>
                    <a:pt x="2909602" y="609886"/>
                    <a:pt x="2735771" y="419291"/>
                    <a:pt x="2511647" y="392525"/>
                  </a:cubicBezTo>
                  <a:cubicBezTo>
                    <a:pt x="2454974" y="235839"/>
                    <a:pt x="2304860" y="123825"/>
                    <a:pt x="2128647" y="123825"/>
                  </a:cubicBezTo>
                  <a:cubicBezTo>
                    <a:pt x="2078927" y="123825"/>
                    <a:pt x="2031397" y="132779"/>
                    <a:pt x="1987391" y="149066"/>
                  </a:cubicBezTo>
                  <a:cubicBezTo>
                    <a:pt x="1932623" y="59627"/>
                    <a:pt x="1834039" y="0"/>
                    <a:pt x="1721453" y="0"/>
                  </a:cubicBezTo>
                  <a:cubicBezTo>
                    <a:pt x="1629061" y="0"/>
                    <a:pt x="1546193" y="40195"/>
                    <a:pt x="1489139" y="104013"/>
                  </a:cubicBezTo>
                  <a:cubicBezTo>
                    <a:pt x="1404938" y="45339"/>
                    <a:pt x="1302544" y="10763"/>
                    <a:pt x="1192054" y="10763"/>
                  </a:cubicBezTo>
                  <a:cubicBezTo>
                    <a:pt x="1004792" y="10763"/>
                    <a:pt x="840677" y="109728"/>
                    <a:pt x="749046" y="258223"/>
                  </a:cubicBezTo>
                  <a:cubicBezTo>
                    <a:pt x="706946" y="241078"/>
                    <a:pt x="661035" y="231553"/>
                    <a:pt x="612743" y="231553"/>
                  </a:cubicBezTo>
                  <a:cubicBezTo>
                    <a:pt x="413004" y="231553"/>
                    <a:pt x="251079" y="393478"/>
                    <a:pt x="251079" y="593217"/>
                  </a:cubicBezTo>
                  <a:cubicBezTo>
                    <a:pt x="251079" y="648176"/>
                    <a:pt x="263366" y="700278"/>
                    <a:pt x="285369" y="746951"/>
                  </a:cubicBezTo>
                  <a:cubicBezTo>
                    <a:pt x="115538" y="838295"/>
                    <a:pt x="0" y="1017651"/>
                    <a:pt x="0" y="1223963"/>
                  </a:cubicBezTo>
                  <a:cubicBezTo>
                    <a:pt x="0" y="1522952"/>
                    <a:pt x="242316" y="1765268"/>
                    <a:pt x="541306" y="1765268"/>
                  </a:cubicBezTo>
                  <a:cubicBezTo>
                    <a:pt x="614267" y="1765268"/>
                    <a:pt x="683705" y="1750790"/>
                    <a:pt x="747236" y="1724597"/>
                  </a:cubicBezTo>
                  <a:cubicBezTo>
                    <a:pt x="828104" y="1839563"/>
                    <a:pt x="961739" y="1914811"/>
                    <a:pt x="1112996" y="1914811"/>
                  </a:cubicBezTo>
                  <a:cubicBezTo>
                    <a:pt x="1234059" y="1914811"/>
                    <a:pt x="1343692" y="1866614"/>
                    <a:pt x="1424178" y="1788509"/>
                  </a:cubicBezTo>
                  <a:cubicBezTo>
                    <a:pt x="1495520" y="1852898"/>
                    <a:pt x="1590104" y="1892141"/>
                    <a:pt x="1693831" y="1892141"/>
                  </a:cubicBezTo>
                  <a:cubicBezTo>
                    <a:pt x="1777746" y="1892141"/>
                    <a:pt x="1855661" y="1866424"/>
                    <a:pt x="1920240" y="1822514"/>
                  </a:cubicBezTo>
                  <a:lnTo>
                    <a:pt x="2193989" y="2131409"/>
                  </a:lnTo>
                  <a:cubicBezTo>
                    <a:pt x="2215134" y="2155317"/>
                    <a:pt x="2245519" y="2168938"/>
                    <a:pt x="2277428" y="2168938"/>
                  </a:cubicBezTo>
                  <a:cubicBezTo>
                    <a:pt x="2345150" y="2168938"/>
                    <a:pt x="2397252" y="2109121"/>
                    <a:pt x="2387918" y="2042065"/>
                  </a:cubicBezTo>
                  <a:lnTo>
                    <a:pt x="2333339" y="1650206"/>
                  </a:lnTo>
                  <a:cubicBezTo>
                    <a:pt x="2491359" y="1630680"/>
                    <a:pt x="2613755" y="1495997"/>
                    <a:pt x="2613755" y="1332643"/>
                  </a:cubicBezTo>
                  <a:cubicBezTo>
                    <a:pt x="2613755" y="1310450"/>
                    <a:pt x="2611470" y="1288733"/>
                    <a:pt x="2607183" y="1267778"/>
                  </a:cubicBezTo>
                  <a:cubicBezTo>
                    <a:pt x="2783300" y="1206056"/>
                    <a:pt x="2909697" y="1038415"/>
                    <a:pt x="2909697" y="8411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7" name="Google Shape;1137;p42"/>
            <p:cNvGrpSpPr/>
            <p:nvPr/>
          </p:nvGrpSpPr>
          <p:grpSpPr>
            <a:xfrm>
              <a:off x="5889770" y="2217043"/>
              <a:ext cx="1710320" cy="1274901"/>
              <a:chOff x="5518784" y="1747837"/>
              <a:chExt cx="2909697" cy="2168937"/>
            </a:xfrm>
          </p:grpSpPr>
          <p:sp>
            <p:nvSpPr>
              <p:cNvPr id="1138" name="Google Shape;1138;p42"/>
              <p:cNvSpPr/>
              <p:nvPr/>
            </p:nvSpPr>
            <p:spPr>
              <a:xfrm>
                <a:off x="7583137" y="3080575"/>
                <a:ext cx="549306" cy="320040"/>
              </a:xfrm>
              <a:custGeom>
                <a:avLst/>
                <a:gdLst/>
                <a:ahLst/>
                <a:cxnLst/>
                <a:rect l="l" t="t" r="r" b="b"/>
                <a:pathLst>
                  <a:path w="549306" h="320040" extrusionOk="0">
                    <a:moveTo>
                      <a:pt x="549307" y="0"/>
                    </a:moveTo>
                    <a:cubicBezTo>
                      <a:pt x="549307" y="176784"/>
                      <a:pt x="406051" y="320040"/>
                      <a:pt x="229267" y="320040"/>
                    </a:cubicBezTo>
                    <a:cubicBezTo>
                      <a:pt x="139351" y="320040"/>
                      <a:pt x="58103" y="282988"/>
                      <a:pt x="0" y="2232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2"/>
              <p:cNvSpPr/>
              <p:nvPr/>
            </p:nvSpPr>
            <p:spPr>
              <a:xfrm>
                <a:off x="6184772" y="3215830"/>
                <a:ext cx="816483" cy="447008"/>
              </a:xfrm>
              <a:custGeom>
                <a:avLst/>
                <a:gdLst/>
                <a:ahLst/>
                <a:cxnLst/>
                <a:rect l="l" t="t" r="r" b="b"/>
                <a:pathLst>
                  <a:path w="816483" h="447008" extrusionOk="0">
                    <a:moveTo>
                      <a:pt x="816483" y="251746"/>
                    </a:moveTo>
                    <a:cubicBezTo>
                      <a:pt x="735997" y="369665"/>
                      <a:pt x="600551" y="447008"/>
                      <a:pt x="447008" y="447008"/>
                    </a:cubicBezTo>
                    <a:cubicBezTo>
                      <a:pt x="200120" y="447008"/>
                      <a:pt x="0" y="246888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5769863" y="1979485"/>
                <a:ext cx="690181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690181" h="609600" extrusionOk="0">
                    <a:moveTo>
                      <a:pt x="98393" y="609600"/>
                    </a:moveTo>
                    <a:cubicBezTo>
                      <a:pt x="37433" y="544830"/>
                      <a:pt x="0" y="457581"/>
                      <a:pt x="0" y="361664"/>
                    </a:cubicBezTo>
                    <a:cubicBezTo>
                      <a:pt x="0" y="161925"/>
                      <a:pt x="161925" y="0"/>
                      <a:pt x="361664" y="0"/>
                    </a:cubicBezTo>
                    <a:cubicBezTo>
                      <a:pt x="507301" y="0"/>
                      <a:pt x="632936" y="86106"/>
                      <a:pt x="690182" y="21021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2"/>
              <p:cNvSpPr/>
              <p:nvPr/>
            </p:nvSpPr>
            <p:spPr>
              <a:xfrm>
                <a:off x="7240130" y="1871555"/>
                <a:ext cx="802588" cy="505122"/>
              </a:xfrm>
              <a:custGeom>
                <a:avLst/>
                <a:gdLst/>
                <a:ahLst/>
                <a:cxnLst/>
                <a:rect l="l" t="t" r="r" b="b"/>
                <a:pathLst>
                  <a:path w="802588" h="505122" extrusionOk="0">
                    <a:moveTo>
                      <a:pt x="12014" y="505123"/>
                    </a:moveTo>
                    <a:cubicBezTo>
                      <a:pt x="-41993" y="286810"/>
                      <a:pt x="91166" y="66020"/>
                      <a:pt x="309479" y="12014"/>
                    </a:cubicBezTo>
                    <a:cubicBezTo>
                      <a:pt x="527792" y="-41993"/>
                      <a:pt x="748582" y="91166"/>
                      <a:pt x="802589" y="30947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2"/>
              <p:cNvSpPr/>
              <p:nvPr/>
            </p:nvSpPr>
            <p:spPr>
              <a:xfrm>
                <a:off x="5518784" y="1747837"/>
                <a:ext cx="2909697" cy="2168937"/>
              </a:xfrm>
              <a:custGeom>
                <a:avLst/>
                <a:gdLst/>
                <a:ahLst/>
                <a:cxnLst/>
                <a:rect l="l" t="t" r="r" b="b"/>
                <a:pathLst>
                  <a:path w="2909697" h="2168937" extrusionOk="0">
                    <a:moveTo>
                      <a:pt x="2909602" y="841248"/>
                    </a:moveTo>
                    <a:cubicBezTo>
                      <a:pt x="2909602" y="609886"/>
                      <a:pt x="2735771" y="419291"/>
                      <a:pt x="2511647" y="392525"/>
                    </a:cubicBezTo>
                    <a:cubicBezTo>
                      <a:pt x="2454974" y="235839"/>
                      <a:pt x="2304860" y="123825"/>
                      <a:pt x="2128647" y="123825"/>
                    </a:cubicBezTo>
                    <a:cubicBezTo>
                      <a:pt x="2078927" y="123825"/>
                      <a:pt x="2031397" y="132779"/>
                      <a:pt x="1987391" y="149066"/>
                    </a:cubicBezTo>
                    <a:cubicBezTo>
                      <a:pt x="1932623" y="59627"/>
                      <a:pt x="1834039" y="0"/>
                      <a:pt x="1721453" y="0"/>
                    </a:cubicBezTo>
                    <a:cubicBezTo>
                      <a:pt x="1629061" y="0"/>
                      <a:pt x="1546193" y="40195"/>
                      <a:pt x="1489139" y="104013"/>
                    </a:cubicBezTo>
                    <a:cubicBezTo>
                      <a:pt x="1404938" y="45339"/>
                      <a:pt x="1302544" y="10763"/>
                      <a:pt x="1192054" y="10763"/>
                    </a:cubicBezTo>
                    <a:cubicBezTo>
                      <a:pt x="1004792" y="10763"/>
                      <a:pt x="840677" y="109728"/>
                      <a:pt x="749046" y="258223"/>
                    </a:cubicBezTo>
                    <a:cubicBezTo>
                      <a:pt x="706946" y="241078"/>
                      <a:pt x="661035" y="231553"/>
                      <a:pt x="612743" y="231553"/>
                    </a:cubicBezTo>
                    <a:cubicBezTo>
                      <a:pt x="413004" y="231553"/>
                      <a:pt x="251079" y="393478"/>
                      <a:pt x="251079" y="593217"/>
                    </a:cubicBezTo>
                    <a:cubicBezTo>
                      <a:pt x="251079" y="648176"/>
                      <a:pt x="263366" y="700278"/>
                      <a:pt x="285369" y="746951"/>
                    </a:cubicBezTo>
                    <a:cubicBezTo>
                      <a:pt x="115538" y="838295"/>
                      <a:pt x="0" y="1017651"/>
                      <a:pt x="0" y="1223963"/>
                    </a:cubicBezTo>
                    <a:cubicBezTo>
                      <a:pt x="0" y="1522952"/>
                      <a:pt x="242316" y="1765268"/>
                      <a:pt x="541306" y="1765268"/>
                    </a:cubicBezTo>
                    <a:cubicBezTo>
                      <a:pt x="614267" y="1765268"/>
                      <a:pt x="683705" y="1750790"/>
                      <a:pt x="747236" y="1724597"/>
                    </a:cubicBezTo>
                    <a:cubicBezTo>
                      <a:pt x="828104" y="1839563"/>
                      <a:pt x="961739" y="1914811"/>
                      <a:pt x="1112996" y="1914811"/>
                    </a:cubicBezTo>
                    <a:cubicBezTo>
                      <a:pt x="1234059" y="1914811"/>
                      <a:pt x="1343692" y="1866614"/>
                      <a:pt x="1424178" y="1788509"/>
                    </a:cubicBezTo>
                    <a:cubicBezTo>
                      <a:pt x="1495520" y="1852898"/>
                      <a:pt x="1590104" y="1892141"/>
                      <a:pt x="1693831" y="1892141"/>
                    </a:cubicBezTo>
                    <a:cubicBezTo>
                      <a:pt x="1777746" y="1892141"/>
                      <a:pt x="1855661" y="1866424"/>
                      <a:pt x="1920240" y="1822514"/>
                    </a:cubicBezTo>
                    <a:lnTo>
                      <a:pt x="2193989" y="2131409"/>
                    </a:lnTo>
                    <a:cubicBezTo>
                      <a:pt x="2215134" y="2155317"/>
                      <a:pt x="2245519" y="2168938"/>
                      <a:pt x="2277428" y="2168938"/>
                    </a:cubicBezTo>
                    <a:cubicBezTo>
                      <a:pt x="2345150" y="2168938"/>
                      <a:pt x="2397252" y="2109121"/>
                      <a:pt x="2387918" y="2042065"/>
                    </a:cubicBezTo>
                    <a:lnTo>
                      <a:pt x="2333339" y="1650206"/>
                    </a:lnTo>
                    <a:cubicBezTo>
                      <a:pt x="2491359" y="1630680"/>
                      <a:pt x="2613755" y="1495997"/>
                      <a:pt x="2613755" y="1332643"/>
                    </a:cubicBezTo>
                    <a:cubicBezTo>
                      <a:pt x="2613755" y="1310450"/>
                      <a:pt x="2611470" y="1288733"/>
                      <a:pt x="2607183" y="1267778"/>
                    </a:cubicBezTo>
                    <a:cubicBezTo>
                      <a:pt x="2783300" y="1206056"/>
                      <a:pt x="2909697" y="1038415"/>
                      <a:pt x="2909697" y="84115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2"/>
              <p:cNvSpPr/>
              <p:nvPr/>
            </p:nvSpPr>
            <p:spPr>
              <a:xfrm>
                <a:off x="7054023" y="2362295"/>
                <a:ext cx="510349" cy="288226"/>
              </a:xfrm>
              <a:custGeom>
                <a:avLst/>
                <a:gdLst/>
                <a:ahLst/>
                <a:cxnLst/>
                <a:rect l="l" t="t" r="r" b="b"/>
                <a:pathLst>
                  <a:path w="510349" h="288226" extrusionOk="0">
                    <a:moveTo>
                      <a:pt x="0" y="288226"/>
                    </a:moveTo>
                    <a:cubicBezTo>
                      <a:pt x="0" y="129064"/>
                      <a:pt x="129064" y="0"/>
                      <a:pt x="288227" y="0"/>
                    </a:cubicBezTo>
                    <a:cubicBezTo>
                      <a:pt x="377571" y="0"/>
                      <a:pt x="457486" y="40672"/>
                      <a:pt x="510350" y="10448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2"/>
              <p:cNvSpPr/>
              <p:nvPr/>
            </p:nvSpPr>
            <p:spPr>
              <a:xfrm>
                <a:off x="6833329" y="1842986"/>
                <a:ext cx="349948" cy="166884"/>
              </a:xfrm>
              <a:custGeom>
                <a:avLst/>
                <a:gdLst/>
                <a:ahLst/>
                <a:cxnLst/>
                <a:rect l="l" t="t" r="r" b="b"/>
                <a:pathLst>
                  <a:path w="349948" h="166884" extrusionOk="0">
                    <a:moveTo>
                      <a:pt x="0" y="166884"/>
                    </a:moveTo>
                    <a:cubicBezTo>
                      <a:pt x="25622" y="99257"/>
                      <a:pt x="79343" y="42678"/>
                      <a:pt x="152590" y="15818"/>
                    </a:cubicBezTo>
                    <a:cubicBezTo>
                      <a:pt x="219551" y="-8662"/>
                      <a:pt x="290036" y="-3804"/>
                      <a:pt x="349948" y="2400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5958839" y="2809827"/>
                <a:ext cx="451770" cy="212264"/>
              </a:xfrm>
              <a:custGeom>
                <a:avLst/>
                <a:gdLst/>
                <a:ahLst/>
                <a:cxnLst/>
                <a:rect l="l" t="t" r="r" b="b"/>
                <a:pathLst>
                  <a:path w="451770" h="212264" extrusionOk="0">
                    <a:moveTo>
                      <a:pt x="0" y="126444"/>
                    </a:moveTo>
                    <a:cubicBezTo>
                      <a:pt x="63436" y="9287"/>
                      <a:pt x="209931" y="-34338"/>
                      <a:pt x="327088" y="29194"/>
                    </a:cubicBezTo>
                    <a:cubicBezTo>
                      <a:pt x="398526" y="67865"/>
                      <a:pt x="442531" y="137398"/>
                      <a:pt x="451771" y="21226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2"/>
              <p:cNvSpPr/>
              <p:nvPr/>
            </p:nvSpPr>
            <p:spPr>
              <a:xfrm>
                <a:off x="6252081" y="2627925"/>
                <a:ext cx="247396" cy="195570"/>
              </a:xfrm>
              <a:custGeom>
                <a:avLst/>
                <a:gdLst/>
                <a:ahLst/>
                <a:cxnLst/>
                <a:rect l="l" t="t" r="r" b="b"/>
                <a:pathLst>
                  <a:path w="247396" h="195570" extrusionOk="0">
                    <a:moveTo>
                      <a:pt x="223" y="195570"/>
                    </a:moveTo>
                    <a:cubicBezTo>
                      <a:pt x="-920" y="172520"/>
                      <a:pt x="2318" y="148898"/>
                      <a:pt x="10224" y="125752"/>
                    </a:cubicBezTo>
                    <a:cubicBezTo>
                      <a:pt x="43847" y="28407"/>
                      <a:pt x="149956" y="-23314"/>
                      <a:pt x="247397" y="1021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6842569" y="3247453"/>
                <a:ext cx="378809" cy="220122"/>
              </a:xfrm>
              <a:custGeom>
                <a:avLst/>
                <a:gdLst/>
                <a:ahLst/>
                <a:cxnLst/>
                <a:rect l="l" t="t" r="r" b="b"/>
                <a:pathLst>
                  <a:path w="378809" h="220122" extrusionOk="0">
                    <a:moveTo>
                      <a:pt x="378809" y="0"/>
                    </a:moveTo>
                    <a:cubicBezTo>
                      <a:pt x="378809" y="121539"/>
                      <a:pt x="280225" y="220123"/>
                      <a:pt x="158687" y="220123"/>
                    </a:cubicBezTo>
                    <a:cubicBezTo>
                      <a:pt x="96393" y="220123"/>
                      <a:pt x="40100" y="194215"/>
                      <a:pt x="0" y="15259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8" name="Google Shape;1148;p42"/>
          <p:cNvGrpSpPr/>
          <p:nvPr/>
        </p:nvGrpSpPr>
        <p:grpSpPr>
          <a:xfrm>
            <a:off x="715100" y="2540167"/>
            <a:ext cx="4894800" cy="2339310"/>
            <a:chOff x="715100" y="2540167"/>
            <a:chExt cx="4894800" cy="2339310"/>
          </a:xfrm>
        </p:grpSpPr>
        <p:cxnSp>
          <p:nvCxnSpPr>
            <p:cNvPr id="1149" name="Google Shape;1149;p42"/>
            <p:cNvCxnSpPr/>
            <p:nvPr/>
          </p:nvCxnSpPr>
          <p:spPr>
            <a:xfrm rot="10800000">
              <a:off x="71510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150" name="Google Shape;1150;p42"/>
            <p:cNvGrpSpPr/>
            <p:nvPr/>
          </p:nvGrpSpPr>
          <p:grpSpPr>
            <a:xfrm>
              <a:off x="1564140" y="2540167"/>
              <a:ext cx="2724292" cy="2339310"/>
              <a:chOff x="1979605" y="2746418"/>
              <a:chExt cx="1905499" cy="1636225"/>
            </a:xfrm>
          </p:grpSpPr>
          <p:grpSp>
            <p:nvGrpSpPr>
              <p:cNvPr id="1151" name="Google Shape;1151;p42"/>
              <p:cNvGrpSpPr/>
              <p:nvPr/>
            </p:nvGrpSpPr>
            <p:grpSpPr>
              <a:xfrm>
                <a:off x="2092150" y="2786341"/>
                <a:ext cx="1792954" cy="1596301"/>
                <a:chOff x="3952699" y="2352205"/>
                <a:chExt cx="3050279" cy="2715722"/>
              </a:xfrm>
            </p:grpSpPr>
            <p:sp>
              <p:nvSpPr>
                <p:cNvPr id="1152" name="Google Shape;1152;p42"/>
                <p:cNvSpPr/>
                <p:nvPr/>
              </p:nvSpPr>
              <p:spPr>
                <a:xfrm>
                  <a:off x="5518784" y="3377755"/>
                  <a:ext cx="989361" cy="827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361" h="827240" extrusionOk="0">
                      <a:moveTo>
                        <a:pt x="258699" y="255365"/>
                      </a:moveTo>
                      <a:lnTo>
                        <a:pt x="404146" y="361283"/>
                      </a:lnTo>
                      <a:lnTo>
                        <a:pt x="832390" y="0"/>
                      </a:lnTo>
                      <a:lnTo>
                        <a:pt x="989362" y="134398"/>
                      </a:lnTo>
                      <a:cubicBezTo>
                        <a:pt x="989362" y="134398"/>
                        <a:pt x="621125" y="774097"/>
                        <a:pt x="476822" y="822960"/>
                      </a:cubicBezTo>
                      <a:cubicBezTo>
                        <a:pt x="353378" y="864775"/>
                        <a:pt x="0" y="586454"/>
                        <a:pt x="0" y="586454"/>
                      </a:cubicBezTo>
                      <a:lnTo>
                        <a:pt x="258699" y="255270"/>
                      </a:lnTo>
                      <a:close/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42"/>
                <p:cNvSpPr/>
                <p:nvPr/>
              </p:nvSpPr>
              <p:spPr>
                <a:xfrm>
                  <a:off x="5850421" y="3744182"/>
                  <a:ext cx="69555" cy="170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55" h="170211" extrusionOk="0">
                      <a:moveTo>
                        <a:pt x="69556" y="0"/>
                      </a:moveTo>
                      <a:cubicBezTo>
                        <a:pt x="69556" y="0"/>
                        <a:pt x="-6168" y="74771"/>
                        <a:pt x="404" y="170212"/>
                      </a:cubicBezTo>
                    </a:path>
                  </a:pathLst>
                </a:custGeom>
                <a:noFill/>
                <a:ln w="952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42"/>
                <p:cNvSpPr/>
                <p:nvPr/>
              </p:nvSpPr>
              <p:spPr>
                <a:xfrm>
                  <a:off x="3975543" y="3364351"/>
                  <a:ext cx="1925955" cy="1379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5955" h="1379479" extrusionOk="0">
                      <a:moveTo>
                        <a:pt x="1925765" y="352399"/>
                      </a:moveTo>
                      <a:cubicBezTo>
                        <a:pt x="1837373" y="492512"/>
                        <a:pt x="1694117" y="682916"/>
                        <a:pt x="1602772" y="776928"/>
                      </a:cubicBezTo>
                      <a:cubicBezTo>
                        <a:pt x="1482281" y="707872"/>
                        <a:pt x="1468279" y="700157"/>
                        <a:pt x="1468279" y="700157"/>
                      </a:cubicBezTo>
                      <a:cubicBezTo>
                        <a:pt x="1506665" y="895705"/>
                        <a:pt x="1524000" y="1033532"/>
                        <a:pt x="1561433" y="1379480"/>
                      </a:cubicBezTo>
                      <a:lnTo>
                        <a:pt x="375380" y="1379480"/>
                      </a:lnTo>
                      <a:cubicBezTo>
                        <a:pt x="389954" y="1186027"/>
                        <a:pt x="409004" y="1003052"/>
                        <a:pt x="435864" y="859319"/>
                      </a:cubicBezTo>
                      <a:cubicBezTo>
                        <a:pt x="280321" y="817791"/>
                        <a:pt x="199549" y="793025"/>
                        <a:pt x="0" y="730922"/>
                      </a:cubicBezTo>
                      <a:cubicBezTo>
                        <a:pt x="0" y="730922"/>
                        <a:pt x="136398" y="152469"/>
                        <a:pt x="404622" y="58838"/>
                      </a:cubicBezTo>
                      <a:cubicBezTo>
                        <a:pt x="613124" y="-13837"/>
                        <a:pt x="909923" y="65601"/>
                        <a:pt x="909923" y="65601"/>
                      </a:cubicBezTo>
                      <a:lnTo>
                        <a:pt x="1105948" y="89318"/>
                      </a:lnTo>
                      <a:cubicBezTo>
                        <a:pt x="1105948" y="89318"/>
                        <a:pt x="1307878" y="-58700"/>
                        <a:pt x="1476756" y="26358"/>
                      </a:cubicBezTo>
                      <a:cubicBezTo>
                        <a:pt x="1657350" y="117036"/>
                        <a:pt x="1925955" y="352494"/>
                        <a:pt x="1925955" y="35249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42"/>
                <p:cNvSpPr/>
                <p:nvPr/>
              </p:nvSpPr>
              <p:spPr>
                <a:xfrm>
                  <a:off x="5340000" y="3661981"/>
                  <a:ext cx="101822" cy="39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22" h="392048" extrusionOk="0">
                      <a:moveTo>
                        <a:pt x="101822" y="392049"/>
                      </a:moveTo>
                      <a:cubicBezTo>
                        <a:pt x="101822" y="392049"/>
                        <a:pt x="38862" y="116967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42"/>
                <p:cNvSpPr/>
                <p:nvPr/>
              </p:nvSpPr>
              <p:spPr>
                <a:xfrm>
                  <a:off x="4687357" y="2607463"/>
                  <a:ext cx="707834" cy="909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834" h="909289" extrusionOk="0">
                      <a:moveTo>
                        <a:pt x="129721" y="547026"/>
                      </a:moveTo>
                      <a:lnTo>
                        <a:pt x="67903" y="833823"/>
                      </a:lnTo>
                      <a:cubicBezTo>
                        <a:pt x="67903" y="833823"/>
                        <a:pt x="152390" y="910976"/>
                        <a:pt x="296884" y="909261"/>
                      </a:cubicBezTo>
                      <a:cubicBezTo>
                        <a:pt x="441379" y="907547"/>
                        <a:pt x="466048" y="847920"/>
                        <a:pt x="466048" y="847920"/>
                      </a:cubicBezTo>
                      <a:lnTo>
                        <a:pt x="431568" y="645038"/>
                      </a:lnTo>
                      <a:cubicBezTo>
                        <a:pt x="431568" y="645038"/>
                        <a:pt x="558346" y="654753"/>
                        <a:pt x="632545" y="599413"/>
                      </a:cubicBezTo>
                      <a:cubicBezTo>
                        <a:pt x="725986" y="529785"/>
                        <a:pt x="724176" y="393292"/>
                        <a:pt x="672169" y="290232"/>
                      </a:cubicBezTo>
                      <a:cubicBezTo>
                        <a:pt x="621020" y="188790"/>
                        <a:pt x="529199" y="11054"/>
                        <a:pt x="312696" y="386"/>
                      </a:cubicBezTo>
                      <a:cubicBezTo>
                        <a:pt x="25517" y="-13711"/>
                        <a:pt x="-124121" y="361955"/>
                        <a:pt x="129625" y="547026"/>
                      </a:cubicBezTo>
                      <a:close/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57" name="Google Shape;1157;p42"/>
                <p:cNvGrpSpPr/>
                <p:nvPr/>
              </p:nvGrpSpPr>
              <p:grpSpPr>
                <a:xfrm>
                  <a:off x="4307931" y="3932724"/>
                  <a:ext cx="1013814" cy="1135202"/>
                  <a:chOff x="4307931" y="3932724"/>
                  <a:chExt cx="1013814" cy="1135202"/>
                </a:xfrm>
              </p:grpSpPr>
              <p:grpSp>
                <p:nvGrpSpPr>
                  <p:cNvPr id="1158" name="Google Shape;1158;p42"/>
                  <p:cNvGrpSpPr/>
                  <p:nvPr/>
                </p:nvGrpSpPr>
                <p:grpSpPr>
                  <a:xfrm>
                    <a:off x="4307931" y="3932724"/>
                    <a:ext cx="1013814" cy="1135202"/>
                    <a:chOff x="4307931" y="3932724"/>
                    <a:chExt cx="1013814" cy="1135202"/>
                  </a:xfrm>
                </p:grpSpPr>
                <p:sp>
                  <p:nvSpPr>
                    <p:cNvPr id="1159" name="Google Shape;1159;p42"/>
                    <p:cNvSpPr/>
                    <p:nvPr/>
                  </p:nvSpPr>
                  <p:spPr>
                    <a:xfrm rot="789997">
                      <a:off x="4479104" y="4020660"/>
                      <a:ext cx="741263" cy="9756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2187" h="976883" extrusionOk="0">
                          <a:moveTo>
                            <a:pt x="702564" y="0"/>
                          </a:moveTo>
                          <a:cubicBezTo>
                            <a:pt x="724447" y="0"/>
                            <a:pt x="742188" y="17740"/>
                            <a:pt x="742188" y="39624"/>
                          </a:cubicBezTo>
                          <a:lnTo>
                            <a:pt x="742188" y="937260"/>
                          </a:lnTo>
                          <a:cubicBezTo>
                            <a:pt x="742188" y="959143"/>
                            <a:pt x="724447" y="976884"/>
                            <a:pt x="702564" y="976884"/>
                          </a:cubicBezTo>
                          <a:lnTo>
                            <a:pt x="39624" y="976884"/>
                          </a:lnTo>
                          <a:cubicBezTo>
                            <a:pt x="17740" y="976884"/>
                            <a:pt x="0" y="959143"/>
                            <a:pt x="0" y="937260"/>
                          </a:cubicBezTo>
                          <a:lnTo>
                            <a:pt x="0" y="39624"/>
                          </a:lnTo>
                          <a:cubicBezTo>
                            <a:pt x="0" y="17740"/>
                            <a:pt x="17740" y="0"/>
                            <a:pt x="39624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w="9525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0" name="Google Shape;1160;p42"/>
                    <p:cNvSpPr/>
                    <p:nvPr/>
                  </p:nvSpPr>
                  <p:spPr>
                    <a:xfrm rot="789997">
                      <a:off x="4486760" y="4037971"/>
                      <a:ext cx="712724" cy="9379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3612" h="939164" extrusionOk="0">
                          <a:moveTo>
                            <a:pt x="690086" y="0"/>
                          </a:moveTo>
                          <a:cubicBezTo>
                            <a:pt x="703079" y="0"/>
                            <a:pt x="713613" y="10533"/>
                            <a:pt x="713613" y="23527"/>
                          </a:cubicBezTo>
                          <a:lnTo>
                            <a:pt x="713613" y="915638"/>
                          </a:lnTo>
                          <a:cubicBezTo>
                            <a:pt x="713613" y="928631"/>
                            <a:pt x="703079" y="939165"/>
                            <a:pt x="690086" y="939165"/>
                          </a:cubicBezTo>
                          <a:lnTo>
                            <a:pt x="23527" y="939165"/>
                          </a:lnTo>
                          <a:cubicBezTo>
                            <a:pt x="10533" y="939165"/>
                            <a:pt x="0" y="928631"/>
                            <a:pt x="0" y="915638"/>
                          </a:cubicBezTo>
                          <a:lnTo>
                            <a:pt x="0" y="23527"/>
                          </a:lnTo>
                          <a:cubicBezTo>
                            <a:pt x="0" y="10533"/>
                            <a:pt x="10533" y="0"/>
                            <a:pt x="235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1" name="Google Shape;1161;p42"/>
                    <p:cNvSpPr/>
                    <p:nvPr/>
                  </p:nvSpPr>
                  <p:spPr>
                    <a:xfrm rot="789997">
                      <a:off x="4409308" y="4004324"/>
                      <a:ext cx="741263" cy="9756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2187" h="976883" extrusionOk="0">
                          <a:moveTo>
                            <a:pt x="702564" y="0"/>
                          </a:moveTo>
                          <a:cubicBezTo>
                            <a:pt x="724447" y="0"/>
                            <a:pt x="742188" y="17740"/>
                            <a:pt x="742188" y="39624"/>
                          </a:cubicBezTo>
                          <a:lnTo>
                            <a:pt x="742188" y="937260"/>
                          </a:lnTo>
                          <a:cubicBezTo>
                            <a:pt x="742188" y="959144"/>
                            <a:pt x="724447" y="976884"/>
                            <a:pt x="702564" y="976884"/>
                          </a:cubicBezTo>
                          <a:lnTo>
                            <a:pt x="39624" y="976884"/>
                          </a:lnTo>
                          <a:cubicBezTo>
                            <a:pt x="17740" y="976884"/>
                            <a:pt x="0" y="959144"/>
                            <a:pt x="0" y="937260"/>
                          </a:cubicBezTo>
                          <a:lnTo>
                            <a:pt x="0" y="39624"/>
                          </a:lnTo>
                          <a:cubicBezTo>
                            <a:pt x="0" y="17740"/>
                            <a:pt x="17740" y="0"/>
                            <a:pt x="39624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2" name="Google Shape;1162;p42"/>
                    <p:cNvSpPr/>
                    <p:nvPr/>
                  </p:nvSpPr>
                  <p:spPr>
                    <a:xfrm>
                      <a:off x="4416170" y="3958018"/>
                      <a:ext cx="222504" cy="9512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504" h="951261" extrusionOk="0">
                          <a:moveTo>
                            <a:pt x="222504" y="0"/>
                          </a:moveTo>
                          <a:lnTo>
                            <a:pt x="0" y="951262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 w="38100" cap="flat" cmpd="sng">
                      <a:solidFill>
                        <a:srgbClr val="000000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3" name="Google Shape;1163;p42"/>
                  <p:cNvSpPr/>
                  <p:nvPr/>
                </p:nvSpPr>
                <p:spPr>
                  <a:xfrm>
                    <a:off x="4661384" y="3972591"/>
                    <a:ext cx="175409" cy="371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09" h="371570" extrusionOk="0">
                        <a:moveTo>
                          <a:pt x="24819" y="0"/>
                        </a:moveTo>
                        <a:cubicBezTo>
                          <a:pt x="24819" y="0"/>
                          <a:pt x="-21948" y="267081"/>
                          <a:pt x="12913" y="371570"/>
                        </a:cubicBezTo>
                        <a:lnTo>
                          <a:pt x="98352" y="238601"/>
                        </a:lnTo>
                        <a:cubicBezTo>
                          <a:pt x="98352" y="238601"/>
                          <a:pt x="132071" y="296608"/>
                          <a:pt x="175410" y="319849"/>
                        </a:cubicBezTo>
                        <a:cubicBezTo>
                          <a:pt x="175410" y="319849"/>
                          <a:pt x="144834" y="185356"/>
                          <a:pt x="175410" y="35242"/>
                        </a:cubicBezTo>
                        <a:lnTo>
                          <a:pt x="24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64" name="Google Shape;1164;p42"/>
                <p:cNvSpPr/>
                <p:nvPr/>
              </p:nvSpPr>
              <p:spPr>
                <a:xfrm>
                  <a:off x="3952699" y="4102322"/>
                  <a:ext cx="1304003" cy="630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03" h="630410" extrusionOk="0">
                      <a:moveTo>
                        <a:pt x="1303386" y="411004"/>
                      </a:moveTo>
                      <a:cubicBezTo>
                        <a:pt x="1307482" y="386334"/>
                        <a:pt x="1289860" y="370808"/>
                        <a:pt x="1289860" y="370808"/>
                      </a:cubicBezTo>
                      <a:cubicBezTo>
                        <a:pt x="1289860" y="370808"/>
                        <a:pt x="1218613" y="378905"/>
                        <a:pt x="1197849" y="377666"/>
                      </a:cubicBezTo>
                      <a:cubicBezTo>
                        <a:pt x="1177084" y="376428"/>
                        <a:pt x="1131555" y="366236"/>
                        <a:pt x="1131555" y="366236"/>
                      </a:cubicBezTo>
                      <a:cubicBezTo>
                        <a:pt x="1131555" y="366236"/>
                        <a:pt x="1170988" y="358045"/>
                        <a:pt x="1214041" y="347758"/>
                      </a:cubicBezTo>
                      <a:cubicBezTo>
                        <a:pt x="1262333" y="336232"/>
                        <a:pt x="1266810" y="287846"/>
                        <a:pt x="1252999" y="278130"/>
                      </a:cubicBezTo>
                      <a:cubicBezTo>
                        <a:pt x="1240140" y="269081"/>
                        <a:pt x="1146700" y="263843"/>
                        <a:pt x="1113172" y="272320"/>
                      </a:cubicBezTo>
                      <a:cubicBezTo>
                        <a:pt x="1037734" y="291274"/>
                        <a:pt x="981060" y="323660"/>
                        <a:pt x="981060" y="323660"/>
                      </a:cubicBezTo>
                      <a:lnTo>
                        <a:pt x="467472" y="209931"/>
                      </a:lnTo>
                      <a:lnTo>
                        <a:pt x="484426" y="128873"/>
                      </a:lnTo>
                      <a:lnTo>
                        <a:pt x="45610" y="0"/>
                      </a:lnTo>
                      <a:cubicBezTo>
                        <a:pt x="45610" y="0"/>
                        <a:pt x="-39449" y="258223"/>
                        <a:pt x="22750" y="430054"/>
                      </a:cubicBezTo>
                      <a:cubicBezTo>
                        <a:pt x="87329" y="608266"/>
                        <a:pt x="792465" y="581692"/>
                        <a:pt x="951247" y="561022"/>
                      </a:cubicBezTo>
                      <a:cubicBezTo>
                        <a:pt x="989156" y="575786"/>
                        <a:pt x="1096122" y="617030"/>
                        <a:pt x="1124983" y="623411"/>
                      </a:cubicBezTo>
                      <a:cubicBezTo>
                        <a:pt x="1188991" y="637508"/>
                        <a:pt x="1228138" y="629031"/>
                        <a:pt x="1248522" y="609410"/>
                      </a:cubicBezTo>
                      <a:cubicBezTo>
                        <a:pt x="1258237" y="600075"/>
                        <a:pt x="1258142" y="588359"/>
                        <a:pt x="1253761" y="569214"/>
                      </a:cubicBezTo>
                      <a:cubicBezTo>
                        <a:pt x="1280431" y="550450"/>
                        <a:pt x="1276335" y="526923"/>
                        <a:pt x="1268143" y="511588"/>
                      </a:cubicBezTo>
                      <a:cubicBezTo>
                        <a:pt x="1289098" y="499110"/>
                        <a:pt x="1292432" y="483680"/>
                        <a:pt x="1293956" y="472249"/>
                      </a:cubicBezTo>
                      <a:cubicBezTo>
                        <a:pt x="1295861" y="457867"/>
                        <a:pt x="1283193" y="444627"/>
                        <a:pt x="1283193" y="444627"/>
                      </a:cubicBezTo>
                      <a:cubicBezTo>
                        <a:pt x="1283193" y="444627"/>
                        <a:pt x="1300243" y="429673"/>
                        <a:pt x="1303386" y="410908"/>
                      </a:cubicBezTo>
                      <a:close/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65" name="Google Shape;1165;p42"/>
                <p:cNvGrpSpPr/>
                <p:nvPr/>
              </p:nvGrpSpPr>
              <p:grpSpPr>
                <a:xfrm>
                  <a:off x="5128449" y="4550759"/>
                  <a:ext cx="93250" cy="138338"/>
                  <a:chOff x="5128449" y="4550759"/>
                  <a:chExt cx="93250" cy="138338"/>
                </a:xfrm>
              </p:grpSpPr>
              <p:sp>
                <p:nvSpPr>
                  <p:cNvPr id="1166" name="Google Shape;1166;p42"/>
                  <p:cNvSpPr/>
                  <p:nvPr/>
                </p:nvSpPr>
                <p:spPr>
                  <a:xfrm>
                    <a:off x="5151405" y="4550759"/>
                    <a:ext cx="70294" cy="13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94" h="13538" extrusionOk="0">
                        <a:moveTo>
                          <a:pt x="70295" y="0"/>
                        </a:moveTo>
                        <a:cubicBezTo>
                          <a:pt x="70295" y="0"/>
                          <a:pt x="39719" y="9620"/>
                          <a:pt x="19526" y="12859"/>
                        </a:cubicBezTo>
                        <a:cubicBezTo>
                          <a:pt x="13811" y="13811"/>
                          <a:pt x="6477" y="13621"/>
                          <a:pt x="0" y="13145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7" name="Google Shape;1167;p42"/>
                  <p:cNvSpPr/>
                  <p:nvPr/>
                </p:nvSpPr>
                <p:spPr>
                  <a:xfrm>
                    <a:off x="5140070" y="4615148"/>
                    <a:ext cx="71342" cy="1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342" h="13525" extrusionOk="0">
                        <a:moveTo>
                          <a:pt x="71342" y="0"/>
                        </a:moveTo>
                        <a:cubicBezTo>
                          <a:pt x="71342" y="0"/>
                          <a:pt x="40767" y="9620"/>
                          <a:pt x="20574" y="12859"/>
                        </a:cubicBezTo>
                        <a:cubicBezTo>
                          <a:pt x="14573" y="13811"/>
                          <a:pt x="6763" y="13621"/>
                          <a:pt x="0" y="13049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8" name="Google Shape;1168;p42"/>
                  <p:cNvSpPr/>
                  <p:nvPr/>
                </p:nvSpPr>
                <p:spPr>
                  <a:xfrm>
                    <a:off x="5128449" y="4675536"/>
                    <a:ext cx="71723" cy="13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23" h="13561" extrusionOk="0">
                        <a:moveTo>
                          <a:pt x="71723" y="0"/>
                        </a:moveTo>
                        <a:cubicBezTo>
                          <a:pt x="71723" y="0"/>
                          <a:pt x="41148" y="9620"/>
                          <a:pt x="20955" y="12859"/>
                        </a:cubicBezTo>
                        <a:cubicBezTo>
                          <a:pt x="14764" y="13906"/>
                          <a:pt x="6763" y="13621"/>
                          <a:pt x="0" y="13049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69" name="Google Shape;1169;p42"/>
                <p:cNvSpPr/>
                <p:nvPr/>
              </p:nvSpPr>
              <p:spPr>
                <a:xfrm>
                  <a:off x="4135373" y="4302025"/>
                  <a:ext cx="275367" cy="47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67" h="47470" extrusionOk="0">
                      <a:moveTo>
                        <a:pt x="275368" y="8227"/>
                      </a:moveTo>
                      <a:cubicBezTo>
                        <a:pt x="275368" y="8227"/>
                        <a:pt x="92964" y="-26730"/>
                        <a:pt x="0" y="4747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42"/>
                <p:cNvSpPr/>
                <p:nvPr/>
              </p:nvSpPr>
              <p:spPr>
                <a:xfrm>
                  <a:off x="4525499" y="2352205"/>
                  <a:ext cx="675148" cy="709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48" h="709986" extrusionOk="0">
                      <a:moveTo>
                        <a:pt x="566375" y="2184"/>
                      </a:moveTo>
                      <a:cubicBezTo>
                        <a:pt x="497699" y="-11532"/>
                        <a:pt x="423214" y="41236"/>
                        <a:pt x="359206" y="108006"/>
                      </a:cubicBezTo>
                      <a:cubicBezTo>
                        <a:pt x="341013" y="65525"/>
                        <a:pt x="305580" y="10089"/>
                        <a:pt x="253764" y="46761"/>
                      </a:cubicBezTo>
                      <a:cubicBezTo>
                        <a:pt x="174611" y="102672"/>
                        <a:pt x="197948" y="327748"/>
                        <a:pt x="197948" y="327748"/>
                      </a:cubicBezTo>
                      <a:cubicBezTo>
                        <a:pt x="197948" y="327748"/>
                        <a:pt x="14020" y="346989"/>
                        <a:pt x="875" y="476243"/>
                      </a:cubicBezTo>
                      <a:cubicBezTo>
                        <a:pt x="-12745" y="610260"/>
                        <a:pt x="137083" y="655218"/>
                        <a:pt x="137083" y="655218"/>
                      </a:cubicBezTo>
                      <a:cubicBezTo>
                        <a:pt x="137083" y="655218"/>
                        <a:pt x="175850" y="621785"/>
                        <a:pt x="221855" y="645597"/>
                      </a:cubicBezTo>
                      <a:cubicBezTo>
                        <a:pt x="267956" y="669410"/>
                        <a:pt x="297674" y="709987"/>
                        <a:pt x="297674" y="709987"/>
                      </a:cubicBezTo>
                      <a:lnTo>
                        <a:pt x="359682" y="689317"/>
                      </a:lnTo>
                      <a:lnTo>
                        <a:pt x="346442" y="631120"/>
                      </a:lnTo>
                      <a:cubicBezTo>
                        <a:pt x="346442" y="631120"/>
                        <a:pt x="420261" y="581970"/>
                        <a:pt x="380542" y="486625"/>
                      </a:cubicBezTo>
                      <a:cubicBezTo>
                        <a:pt x="380542" y="486625"/>
                        <a:pt x="499605" y="346893"/>
                        <a:pt x="658481" y="318318"/>
                      </a:cubicBezTo>
                      <a:cubicBezTo>
                        <a:pt x="658481" y="318318"/>
                        <a:pt x="733157" y="35616"/>
                        <a:pt x="566375" y="2279"/>
                      </a:cubicBezTo>
                      <a:close/>
                    </a:path>
                  </a:pathLst>
                </a:custGeom>
                <a:solidFill>
                  <a:srgbClr val="43221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42"/>
                <p:cNvSpPr/>
                <p:nvPr/>
              </p:nvSpPr>
              <p:spPr>
                <a:xfrm>
                  <a:off x="4644273" y="2975682"/>
                  <a:ext cx="206190" cy="19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90" h="196796" extrusionOk="0">
                      <a:moveTo>
                        <a:pt x="92032" y="1070"/>
                      </a:moveTo>
                      <a:cubicBezTo>
                        <a:pt x="64028" y="-3883"/>
                        <a:pt x="6593" y="6690"/>
                        <a:pt x="401" y="68222"/>
                      </a:cubicBezTo>
                      <a:cubicBezTo>
                        <a:pt x="-8457" y="157185"/>
                        <a:pt x="131656" y="241291"/>
                        <a:pt x="188996" y="170139"/>
                      </a:cubicBezTo>
                      <a:cubicBezTo>
                        <a:pt x="244908" y="100892"/>
                        <a:pt x="151658" y="11643"/>
                        <a:pt x="91937" y="1166"/>
                      </a:cubicBezTo>
                      <a:close/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42"/>
                <p:cNvSpPr/>
                <p:nvPr/>
              </p:nvSpPr>
              <p:spPr>
                <a:xfrm>
                  <a:off x="4949856" y="3172396"/>
                  <a:ext cx="183356" cy="163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356" h="163734" extrusionOk="0">
                      <a:moveTo>
                        <a:pt x="169164" y="80200"/>
                      </a:moveTo>
                      <a:cubicBezTo>
                        <a:pt x="169164" y="80200"/>
                        <a:pt x="51530" y="71628"/>
                        <a:pt x="0" y="0"/>
                      </a:cubicBezTo>
                      <a:cubicBezTo>
                        <a:pt x="0" y="0"/>
                        <a:pt x="45529" y="137255"/>
                        <a:pt x="183356" y="163735"/>
                      </a:cubicBezTo>
                      <a:lnTo>
                        <a:pt x="169164" y="801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73" name="Google Shape;1173;p42"/>
                <p:cNvGrpSpPr/>
                <p:nvPr/>
              </p:nvGrpSpPr>
              <p:grpSpPr>
                <a:xfrm>
                  <a:off x="6321551" y="2478587"/>
                  <a:ext cx="681427" cy="1057282"/>
                  <a:chOff x="6321551" y="2478587"/>
                  <a:chExt cx="681427" cy="1057282"/>
                </a:xfrm>
              </p:grpSpPr>
              <p:sp>
                <p:nvSpPr>
                  <p:cNvPr id="1174" name="Google Shape;1174;p42"/>
                  <p:cNvSpPr/>
                  <p:nvPr/>
                </p:nvSpPr>
                <p:spPr>
                  <a:xfrm>
                    <a:off x="6325647" y="3078009"/>
                    <a:ext cx="449314" cy="457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314" h="457860" extrusionOk="0">
                        <a:moveTo>
                          <a:pt x="182213" y="107341"/>
                        </a:moveTo>
                        <a:cubicBezTo>
                          <a:pt x="182213" y="107341"/>
                          <a:pt x="392716" y="9424"/>
                          <a:pt x="411099" y="1994"/>
                        </a:cubicBezTo>
                        <a:cubicBezTo>
                          <a:pt x="431768" y="-6293"/>
                          <a:pt x="457486" y="12091"/>
                          <a:pt x="446818" y="41523"/>
                        </a:cubicBezTo>
                        <a:cubicBezTo>
                          <a:pt x="436912" y="68764"/>
                          <a:pt x="314325" y="146679"/>
                          <a:pt x="256985" y="182017"/>
                        </a:cubicBezTo>
                        <a:lnTo>
                          <a:pt x="293466" y="408140"/>
                        </a:lnTo>
                        <a:cubicBezTo>
                          <a:pt x="293466" y="408140"/>
                          <a:pt x="236887" y="457765"/>
                          <a:pt x="157258" y="457861"/>
                        </a:cubicBezTo>
                        <a:lnTo>
                          <a:pt x="0" y="327178"/>
                        </a:lnTo>
                        <a:lnTo>
                          <a:pt x="182309" y="107245"/>
                        </a:ln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5" name="Google Shape;1175;p42"/>
                  <p:cNvSpPr/>
                  <p:nvPr/>
                </p:nvSpPr>
                <p:spPr>
                  <a:xfrm>
                    <a:off x="6451685" y="2478587"/>
                    <a:ext cx="551293" cy="1039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293" h="1039599" extrusionOk="0">
                        <a:moveTo>
                          <a:pt x="128756" y="508358"/>
                        </a:moveTo>
                        <a:lnTo>
                          <a:pt x="119803" y="536266"/>
                        </a:lnTo>
                        <a:cubicBezTo>
                          <a:pt x="117231" y="544457"/>
                          <a:pt x="121707" y="553125"/>
                          <a:pt x="129804" y="555792"/>
                        </a:cubicBezTo>
                        <a:lnTo>
                          <a:pt x="140091" y="559126"/>
                        </a:lnTo>
                        <a:lnTo>
                          <a:pt x="3693" y="984227"/>
                        </a:lnTo>
                        <a:cubicBezTo>
                          <a:pt x="-3451" y="1006515"/>
                          <a:pt x="8836" y="1030423"/>
                          <a:pt x="31125" y="1037567"/>
                        </a:cubicBezTo>
                        <a:cubicBezTo>
                          <a:pt x="53413" y="1044710"/>
                          <a:pt x="77321" y="1032423"/>
                          <a:pt x="84465" y="1010135"/>
                        </a:cubicBezTo>
                        <a:lnTo>
                          <a:pt x="220863" y="585034"/>
                        </a:lnTo>
                        <a:lnTo>
                          <a:pt x="231150" y="588368"/>
                        </a:lnTo>
                        <a:cubicBezTo>
                          <a:pt x="239341" y="590939"/>
                          <a:pt x="248009" y="586463"/>
                          <a:pt x="250676" y="578366"/>
                        </a:cubicBezTo>
                        <a:lnTo>
                          <a:pt x="259629" y="550458"/>
                        </a:lnTo>
                        <a:cubicBezTo>
                          <a:pt x="382216" y="557697"/>
                          <a:pt x="498802" y="482164"/>
                          <a:pt x="538045" y="359863"/>
                        </a:cubicBezTo>
                        <a:cubicBezTo>
                          <a:pt x="584527" y="214892"/>
                          <a:pt x="504803" y="59730"/>
                          <a:pt x="359832" y="13248"/>
                        </a:cubicBezTo>
                        <a:cubicBezTo>
                          <a:pt x="215053" y="-33234"/>
                          <a:pt x="59700" y="46490"/>
                          <a:pt x="13218" y="191461"/>
                        </a:cubicBezTo>
                        <a:cubicBezTo>
                          <a:pt x="-26025" y="313762"/>
                          <a:pt x="24933" y="443016"/>
                          <a:pt x="128756" y="508453"/>
                        </a:cubicBezTo>
                        <a:close/>
                        <a:moveTo>
                          <a:pt x="72654" y="210416"/>
                        </a:moveTo>
                        <a:cubicBezTo>
                          <a:pt x="108658" y="98211"/>
                          <a:pt x="228768" y="36584"/>
                          <a:pt x="340782" y="72589"/>
                        </a:cubicBezTo>
                        <a:cubicBezTo>
                          <a:pt x="452987" y="108593"/>
                          <a:pt x="514804" y="228608"/>
                          <a:pt x="478800" y="340813"/>
                        </a:cubicBezTo>
                        <a:cubicBezTo>
                          <a:pt x="442795" y="453017"/>
                          <a:pt x="322590" y="514835"/>
                          <a:pt x="210385" y="478830"/>
                        </a:cubicBezTo>
                        <a:cubicBezTo>
                          <a:pt x="98371" y="442921"/>
                          <a:pt x="36554" y="322715"/>
                          <a:pt x="72558" y="21051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42"/>
                  <p:cNvSpPr/>
                  <p:nvPr/>
                </p:nvSpPr>
                <p:spPr>
                  <a:xfrm>
                    <a:off x="6321551" y="3075420"/>
                    <a:ext cx="280903" cy="385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903" h="385964" extrusionOk="0">
                        <a:moveTo>
                          <a:pt x="0" y="327290"/>
                        </a:moveTo>
                        <a:cubicBezTo>
                          <a:pt x="0" y="327290"/>
                          <a:pt x="13430" y="320147"/>
                          <a:pt x="13526" y="303097"/>
                        </a:cubicBezTo>
                        <a:cubicBezTo>
                          <a:pt x="13716" y="246614"/>
                          <a:pt x="29242" y="173843"/>
                          <a:pt x="43529" y="157460"/>
                        </a:cubicBezTo>
                        <a:cubicBezTo>
                          <a:pt x="89821" y="104310"/>
                          <a:pt x="203645" y="32587"/>
                          <a:pt x="244030" y="5536"/>
                        </a:cubicBezTo>
                        <a:cubicBezTo>
                          <a:pt x="281273" y="-19515"/>
                          <a:pt x="295180" y="46112"/>
                          <a:pt x="262700" y="89165"/>
                        </a:cubicBezTo>
                        <a:cubicBezTo>
                          <a:pt x="230219" y="132218"/>
                          <a:pt x="186119" y="162794"/>
                          <a:pt x="186119" y="162794"/>
                        </a:cubicBezTo>
                        <a:cubicBezTo>
                          <a:pt x="180594" y="241089"/>
                          <a:pt x="141542" y="356532"/>
                          <a:pt x="71533" y="385964"/>
                        </a:cubicBezTo>
                        <a:lnTo>
                          <a:pt x="0" y="327386"/>
                        </a:ln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42"/>
                  <p:cNvSpPr/>
                  <p:nvPr/>
                </p:nvSpPr>
                <p:spPr>
                  <a:xfrm>
                    <a:off x="6478632" y="3219396"/>
                    <a:ext cx="237463" cy="265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463" h="265654" extrusionOk="0">
                        <a:moveTo>
                          <a:pt x="9511" y="138928"/>
                        </a:moveTo>
                        <a:cubicBezTo>
                          <a:pt x="15417" y="134452"/>
                          <a:pt x="29514" y="126355"/>
                          <a:pt x="45801" y="117878"/>
                        </a:cubicBezTo>
                        <a:cubicBezTo>
                          <a:pt x="43801" y="117878"/>
                          <a:pt x="41991" y="117973"/>
                          <a:pt x="40372" y="117878"/>
                        </a:cubicBezTo>
                        <a:cubicBezTo>
                          <a:pt x="8749" y="116830"/>
                          <a:pt x="-2681" y="74635"/>
                          <a:pt x="16845" y="59966"/>
                        </a:cubicBezTo>
                        <a:cubicBezTo>
                          <a:pt x="31990" y="48631"/>
                          <a:pt x="113238" y="1197"/>
                          <a:pt x="136670" y="149"/>
                        </a:cubicBezTo>
                        <a:cubicBezTo>
                          <a:pt x="160673" y="-994"/>
                          <a:pt x="227538" y="3673"/>
                          <a:pt x="236873" y="41107"/>
                        </a:cubicBezTo>
                        <a:cubicBezTo>
                          <a:pt x="240111" y="54061"/>
                          <a:pt x="229729" y="85588"/>
                          <a:pt x="213251" y="94732"/>
                        </a:cubicBezTo>
                        <a:cubicBezTo>
                          <a:pt x="223919" y="99685"/>
                          <a:pt x="231348" y="106734"/>
                          <a:pt x="234015" y="123784"/>
                        </a:cubicBezTo>
                        <a:cubicBezTo>
                          <a:pt x="236301" y="138643"/>
                          <a:pt x="233539" y="173695"/>
                          <a:pt x="199439" y="179505"/>
                        </a:cubicBezTo>
                        <a:cubicBezTo>
                          <a:pt x="206488" y="182077"/>
                          <a:pt x="223062" y="196269"/>
                          <a:pt x="218776" y="224653"/>
                        </a:cubicBezTo>
                        <a:cubicBezTo>
                          <a:pt x="215442" y="246751"/>
                          <a:pt x="205917" y="259134"/>
                          <a:pt x="184104" y="263801"/>
                        </a:cubicBezTo>
                        <a:cubicBezTo>
                          <a:pt x="167436" y="267421"/>
                          <a:pt x="72376" y="265706"/>
                          <a:pt x="51516" y="258943"/>
                        </a:cubicBezTo>
                        <a:cubicBezTo>
                          <a:pt x="13321" y="246561"/>
                          <a:pt x="17417" y="210080"/>
                          <a:pt x="42849" y="196459"/>
                        </a:cubicBezTo>
                        <a:cubicBezTo>
                          <a:pt x="39039" y="196745"/>
                          <a:pt x="35800" y="196840"/>
                          <a:pt x="33133" y="196840"/>
                        </a:cubicBezTo>
                        <a:cubicBezTo>
                          <a:pt x="1510" y="195793"/>
                          <a:pt x="-9920" y="153597"/>
                          <a:pt x="9606" y="138928"/>
                        </a:cubicBezTo>
                        <a:close/>
                      </a:path>
                    </a:pathLst>
                  </a:custGeom>
                  <a:solidFill>
                    <a:srgbClr val="A75F3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8" name="Google Shape;1178;p42"/>
                  <p:cNvSpPr/>
                  <p:nvPr/>
                </p:nvSpPr>
                <p:spPr>
                  <a:xfrm>
                    <a:off x="6529196" y="3303381"/>
                    <a:ext cx="155257" cy="31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257" h="31511" extrusionOk="0">
                        <a:moveTo>
                          <a:pt x="0" y="31511"/>
                        </a:moveTo>
                        <a:cubicBezTo>
                          <a:pt x="15240" y="24082"/>
                          <a:pt x="63437" y="1412"/>
                          <a:pt x="89154" y="174"/>
                        </a:cubicBezTo>
                        <a:cubicBezTo>
                          <a:pt x="118110" y="-1350"/>
                          <a:pt x="151543" y="7604"/>
                          <a:pt x="155257" y="865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42"/>
                  <p:cNvSpPr/>
                  <p:nvPr/>
                </p:nvSpPr>
                <p:spPr>
                  <a:xfrm>
                    <a:off x="6529196" y="3393069"/>
                    <a:ext cx="141065" cy="192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065" h="19262" extrusionOk="0">
                        <a:moveTo>
                          <a:pt x="0" y="19262"/>
                        </a:moveTo>
                        <a:cubicBezTo>
                          <a:pt x="14668" y="12976"/>
                          <a:pt x="47911" y="212"/>
                          <a:pt x="77819" y="22"/>
                        </a:cubicBezTo>
                        <a:cubicBezTo>
                          <a:pt x="104584" y="-359"/>
                          <a:pt x="141065" y="4403"/>
                          <a:pt x="141065" y="440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0" name="Google Shape;1180;p42"/>
                <p:cNvSpPr/>
                <p:nvPr/>
              </p:nvSpPr>
              <p:spPr>
                <a:xfrm>
                  <a:off x="4399406" y="3439869"/>
                  <a:ext cx="245503" cy="38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3" h="389370" extrusionOk="0">
                      <a:moveTo>
                        <a:pt x="0" y="751"/>
                      </a:moveTo>
                      <a:cubicBezTo>
                        <a:pt x="0" y="751"/>
                        <a:pt x="152591" y="-16299"/>
                        <a:pt x="218218" y="112098"/>
                      </a:cubicBezTo>
                      <a:cubicBezTo>
                        <a:pt x="278130" y="229256"/>
                        <a:pt x="220694" y="389371"/>
                        <a:pt x="220694" y="38937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81" name="Google Shape;1181;p42"/>
              <p:cNvGrpSpPr/>
              <p:nvPr/>
            </p:nvGrpSpPr>
            <p:grpSpPr>
              <a:xfrm>
                <a:off x="1979605" y="2746418"/>
                <a:ext cx="449303" cy="312300"/>
                <a:chOff x="3761231" y="2284285"/>
                <a:chExt cx="764381" cy="531304"/>
              </a:xfrm>
            </p:grpSpPr>
            <p:sp>
              <p:nvSpPr>
                <p:cNvPr id="1182" name="Google Shape;1182;p42"/>
                <p:cNvSpPr/>
                <p:nvPr/>
              </p:nvSpPr>
              <p:spPr>
                <a:xfrm>
                  <a:off x="3761231" y="2284285"/>
                  <a:ext cx="764381" cy="32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381" h="328326" extrusionOk="0">
                      <a:moveTo>
                        <a:pt x="713804" y="0"/>
                      </a:moveTo>
                      <a:cubicBezTo>
                        <a:pt x="741737" y="0"/>
                        <a:pt x="764381" y="22644"/>
                        <a:pt x="764381" y="50578"/>
                      </a:cubicBezTo>
                      <a:lnTo>
                        <a:pt x="764381" y="277749"/>
                      </a:lnTo>
                      <a:cubicBezTo>
                        <a:pt x="764381" y="305682"/>
                        <a:pt x="741737" y="328327"/>
                        <a:pt x="713804" y="328327"/>
                      </a:cubicBezTo>
                      <a:lnTo>
                        <a:pt x="50578" y="328327"/>
                      </a:lnTo>
                      <a:cubicBezTo>
                        <a:pt x="22644" y="328327"/>
                        <a:pt x="0" y="305682"/>
                        <a:pt x="0" y="277749"/>
                      </a:cubicBezTo>
                      <a:lnTo>
                        <a:pt x="0" y="50578"/>
                      </a:lnTo>
                      <a:cubicBezTo>
                        <a:pt x="0" y="22644"/>
                        <a:pt x="22644" y="0"/>
                        <a:pt x="5057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42"/>
                <p:cNvSpPr/>
                <p:nvPr/>
              </p:nvSpPr>
              <p:spPr>
                <a:xfrm>
                  <a:off x="4272343" y="2588228"/>
                  <a:ext cx="215264" cy="227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264" h="227361" extrusionOk="0">
                      <a:moveTo>
                        <a:pt x="0" y="0"/>
                      </a:moveTo>
                      <a:cubicBezTo>
                        <a:pt x="0" y="0"/>
                        <a:pt x="0" y="227362"/>
                        <a:pt x="215265" y="227362"/>
                      </a:cubicBezTo>
                      <a:cubicBezTo>
                        <a:pt x="215265" y="227362"/>
                        <a:pt x="109442" y="211550"/>
                        <a:pt x="109442" y="0"/>
                      </a:cubicBezTo>
                    </a:path>
                  </a:pathLst>
                </a:custGeom>
                <a:solidFill>
                  <a:schemeClr val="accent5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184" name="Google Shape;1184;p42"/>
          <p:cNvGrpSpPr/>
          <p:nvPr/>
        </p:nvGrpSpPr>
        <p:grpSpPr>
          <a:xfrm>
            <a:off x="6351108" y="3823995"/>
            <a:ext cx="2053500" cy="835512"/>
            <a:chOff x="6351108" y="3823995"/>
            <a:chExt cx="2053500" cy="835512"/>
          </a:xfrm>
        </p:grpSpPr>
        <p:cxnSp>
          <p:nvCxnSpPr>
            <p:cNvPr id="1185" name="Google Shape;1185;p42"/>
            <p:cNvCxnSpPr/>
            <p:nvPr/>
          </p:nvCxnSpPr>
          <p:spPr>
            <a:xfrm rot="10800000">
              <a:off x="6351108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186" name="Google Shape;1186;p42"/>
            <p:cNvGrpSpPr/>
            <p:nvPr/>
          </p:nvGrpSpPr>
          <p:grpSpPr>
            <a:xfrm>
              <a:off x="6649870" y="3823995"/>
              <a:ext cx="1455976" cy="835512"/>
              <a:chOff x="6459833" y="3823995"/>
              <a:chExt cx="1455976" cy="835512"/>
            </a:xfrm>
          </p:grpSpPr>
          <p:grpSp>
            <p:nvGrpSpPr>
              <p:cNvPr id="1187" name="Google Shape;1187;p42"/>
              <p:cNvGrpSpPr/>
              <p:nvPr/>
            </p:nvGrpSpPr>
            <p:grpSpPr>
              <a:xfrm>
                <a:off x="7287391" y="3823995"/>
                <a:ext cx="628418" cy="781433"/>
                <a:chOff x="6707171" y="4225382"/>
                <a:chExt cx="670241" cy="833440"/>
              </a:xfrm>
            </p:grpSpPr>
            <p:sp>
              <p:nvSpPr>
                <p:cNvPr id="1188" name="Google Shape;1188;p42"/>
                <p:cNvSpPr/>
                <p:nvPr/>
              </p:nvSpPr>
              <p:spPr>
                <a:xfrm>
                  <a:off x="6707171" y="4225382"/>
                  <a:ext cx="406340" cy="48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40" h="480158" extrusionOk="0">
                      <a:moveTo>
                        <a:pt x="406097" y="480158"/>
                      </a:moveTo>
                      <a:cubicBezTo>
                        <a:pt x="406097" y="480158"/>
                        <a:pt x="422671" y="125066"/>
                        <a:pt x="181879" y="17624"/>
                      </a:cubicBezTo>
                      <a:cubicBezTo>
                        <a:pt x="-4906" y="-65624"/>
                        <a:pt x="-77201" y="170119"/>
                        <a:pt x="107108" y="224126"/>
                      </a:cubicBezTo>
                      <a:cubicBezTo>
                        <a:pt x="324754" y="287944"/>
                        <a:pt x="381333" y="480063"/>
                        <a:pt x="381333" y="480063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42"/>
                <p:cNvSpPr/>
                <p:nvPr/>
              </p:nvSpPr>
              <p:spPr>
                <a:xfrm>
                  <a:off x="7120698" y="4290033"/>
                  <a:ext cx="256714" cy="347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714" h="347022" extrusionOk="0">
                      <a:moveTo>
                        <a:pt x="0" y="347022"/>
                      </a:moveTo>
                      <a:cubicBezTo>
                        <a:pt x="0" y="248248"/>
                        <a:pt x="63532" y="-77221"/>
                        <a:pt x="217075" y="16886"/>
                      </a:cubicBezTo>
                      <a:cubicBezTo>
                        <a:pt x="273653" y="51557"/>
                        <a:pt x="274511" y="135472"/>
                        <a:pt x="187928" y="187383"/>
                      </a:cubicBezTo>
                      <a:cubicBezTo>
                        <a:pt x="123349" y="226150"/>
                        <a:pt x="46863" y="259392"/>
                        <a:pt x="31052" y="347022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42"/>
                <p:cNvSpPr/>
                <p:nvPr/>
              </p:nvSpPr>
              <p:spPr>
                <a:xfrm>
                  <a:off x="6854339" y="4586097"/>
                  <a:ext cx="517765" cy="47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765" h="472725" extrusionOk="0">
                      <a:moveTo>
                        <a:pt x="454574" y="0"/>
                      </a:moveTo>
                      <a:lnTo>
                        <a:pt x="63382" y="0"/>
                      </a:lnTo>
                      <a:cubicBezTo>
                        <a:pt x="63382" y="0"/>
                        <a:pt x="-15961" y="316992"/>
                        <a:pt x="2899" y="377857"/>
                      </a:cubicBezTo>
                      <a:cubicBezTo>
                        <a:pt x="21758" y="438721"/>
                        <a:pt x="112722" y="472726"/>
                        <a:pt x="112722" y="472726"/>
                      </a:cubicBezTo>
                      <a:lnTo>
                        <a:pt x="405044" y="472726"/>
                      </a:lnTo>
                      <a:cubicBezTo>
                        <a:pt x="405044" y="472726"/>
                        <a:pt x="496008" y="438721"/>
                        <a:pt x="514867" y="377857"/>
                      </a:cubicBezTo>
                      <a:cubicBezTo>
                        <a:pt x="533727" y="316992"/>
                        <a:pt x="454384" y="0"/>
                        <a:pt x="4543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42"/>
                <p:cNvSpPr/>
                <p:nvPr/>
              </p:nvSpPr>
              <p:spPr>
                <a:xfrm>
                  <a:off x="7087266" y="4498386"/>
                  <a:ext cx="232134" cy="351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34" h="351636" extrusionOk="0">
                      <a:moveTo>
                        <a:pt x="0" y="87711"/>
                      </a:moveTo>
                      <a:cubicBezTo>
                        <a:pt x="0" y="87711"/>
                        <a:pt x="44863" y="3034"/>
                        <a:pt x="99727" y="81"/>
                      </a:cubicBezTo>
                      <a:cubicBezTo>
                        <a:pt x="184880" y="-4491"/>
                        <a:pt x="262699" y="186104"/>
                        <a:pt x="220123" y="289450"/>
                      </a:cubicBezTo>
                      <a:cubicBezTo>
                        <a:pt x="177546" y="392797"/>
                        <a:pt x="54197" y="357268"/>
                        <a:pt x="79057" y="256589"/>
                      </a:cubicBezTo>
                      <a:cubicBezTo>
                        <a:pt x="108204" y="138669"/>
                        <a:pt x="98203" y="87616"/>
                        <a:pt x="98203" y="87616"/>
                      </a:cubicBezTo>
                      <a:lnTo>
                        <a:pt x="0" y="8761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42"/>
                <p:cNvSpPr/>
                <p:nvPr/>
              </p:nvSpPr>
              <p:spPr>
                <a:xfrm>
                  <a:off x="6937819" y="4632483"/>
                  <a:ext cx="351472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72" h="9525" extrusionOk="0">
                      <a:moveTo>
                        <a:pt x="35147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3" name="Google Shape;1193;p42"/>
              <p:cNvGrpSpPr/>
              <p:nvPr/>
            </p:nvGrpSpPr>
            <p:grpSpPr>
              <a:xfrm>
                <a:off x="6459833" y="4468228"/>
                <a:ext cx="905834" cy="137799"/>
                <a:chOff x="5824537" y="4911851"/>
                <a:chExt cx="966120" cy="146970"/>
              </a:xfrm>
            </p:grpSpPr>
            <p:grpSp>
              <p:nvGrpSpPr>
                <p:cNvPr id="1194" name="Google Shape;1194;p42"/>
                <p:cNvGrpSpPr/>
                <p:nvPr/>
              </p:nvGrpSpPr>
              <p:grpSpPr>
                <a:xfrm>
                  <a:off x="5850445" y="4949761"/>
                  <a:ext cx="872680" cy="80677"/>
                  <a:chOff x="5850445" y="4949761"/>
                  <a:chExt cx="872680" cy="80677"/>
                </a:xfrm>
              </p:grpSpPr>
              <p:sp>
                <p:nvSpPr>
                  <p:cNvPr id="1195" name="Google Shape;1195;p42"/>
                  <p:cNvSpPr/>
                  <p:nvPr/>
                </p:nvSpPr>
                <p:spPr>
                  <a:xfrm>
                    <a:off x="5850445" y="4949761"/>
                    <a:ext cx="872680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680" h="9525" extrusionOk="0">
                        <a:moveTo>
                          <a:pt x="0" y="0"/>
                        </a:moveTo>
                        <a:lnTo>
                          <a:pt x="8726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42"/>
                  <p:cNvSpPr/>
                  <p:nvPr/>
                </p:nvSpPr>
                <p:spPr>
                  <a:xfrm>
                    <a:off x="5850445" y="4973478"/>
                    <a:ext cx="872680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680" h="9525" extrusionOk="0">
                        <a:moveTo>
                          <a:pt x="0" y="0"/>
                        </a:moveTo>
                        <a:lnTo>
                          <a:pt x="8726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42"/>
                  <p:cNvSpPr/>
                  <p:nvPr/>
                </p:nvSpPr>
                <p:spPr>
                  <a:xfrm>
                    <a:off x="5850445" y="4997196"/>
                    <a:ext cx="872680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680" h="9525" extrusionOk="0">
                        <a:moveTo>
                          <a:pt x="0" y="0"/>
                        </a:moveTo>
                        <a:lnTo>
                          <a:pt x="8726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42"/>
                  <p:cNvSpPr/>
                  <p:nvPr/>
                </p:nvSpPr>
                <p:spPr>
                  <a:xfrm>
                    <a:off x="5850445" y="5020913"/>
                    <a:ext cx="872680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680" h="9525" extrusionOk="0">
                        <a:moveTo>
                          <a:pt x="0" y="0"/>
                        </a:moveTo>
                        <a:lnTo>
                          <a:pt x="87268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99" name="Google Shape;1199;p42"/>
                <p:cNvSpPr/>
                <p:nvPr/>
              </p:nvSpPr>
              <p:spPr>
                <a:xfrm>
                  <a:off x="5824537" y="4911851"/>
                  <a:ext cx="966120" cy="146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120" h="146970" extrusionOk="0">
                      <a:moveTo>
                        <a:pt x="966121" y="73533"/>
                      </a:moveTo>
                      <a:cubicBezTo>
                        <a:pt x="966121" y="93821"/>
                        <a:pt x="957834" y="112204"/>
                        <a:pt x="944594" y="125444"/>
                      </a:cubicBezTo>
                      <a:cubicBezTo>
                        <a:pt x="931259" y="138779"/>
                        <a:pt x="912876" y="146971"/>
                        <a:pt x="892588" y="146971"/>
                      </a:cubicBezTo>
                      <a:lnTo>
                        <a:pt x="0" y="146971"/>
                      </a:lnTo>
                      <a:lnTo>
                        <a:pt x="0" y="121729"/>
                      </a:lnTo>
                      <a:lnTo>
                        <a:pt x="815721" y="121729"/>
                      </a:lnTo>
                      <a:cubicBezTo>
                        <a:pt x="829056" y="121729"/>
                        <a:pt x="841057" y="116300"/>
                        <a:pt x="849821" y="107633"/>
                      </a:cubicBezTo>
                      <a:cubicBezTo>
                        <a:pt x="858584" y="98870"/>
                        <a:pt x="863918" y="86773"/>
                        <a:pt x="863918" y="73533"/>
                      </a:cubicBezTo>
                      <a:cubicBezTo>
                        <a:pt x="863918" y="46863"/>
                        <a:pt x="842391" y="25241"/>
                        <a:pt x="815721" y="25241"/>
                      </a:cubicBezTo>
                      <a:lnTo>
                        <a:pt x="0" y="25241"/>
                      </a:lnTo>
                      <a:lnTo>
                        <a:pt x="0" y="0"/>
                      </a:lnTo>
                      <a:lnTo>
                        <a:pt x="892588" y="0"/>
                      </a:lnTo>
                      <a:cubicBezTo>
                        <a:pt x="933164" y="0"/>
                        <a:pt x="966121" y="32957"/>
                        <a:pt x="966121" y="735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0" name="Google Shape;1200;p42"/>
              <p:cNvSpPr/>
              <p:nvPr/>
            </p:nvSpPr>
            <p:spPr>
              <a:xfrm>
                <a:off x="7139007" y="4519847"/>
                <a:ext cx="80367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148971" extrusionOk="0">
                    <a:moveTo>
                      <a:pt x="42863" y="0"/>
                    </a:moveTo>
                    <a:lnTo>
                      <a:pt x="0" y="0"/>
                    </a:lnTo>
                    <a:lnTo>
                      <a:pt x="0" y="148971"/>
                    </a:lnTo>
                    <a:lnTo>
                      <a:pt x="42863" y="110776"/>
                    </a:lnTo>
                    <a:lnTo>
                      <a:pt x="85725" y="148971"/>
                    </a:lnTo>
                    <a:lnTo>
                      <a:pt x="85725" y="0"/>
                    </a:lnTo>
                    <a:lnTo>
                      <a:pt x="42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06" name="Google Shape;1206;p43"/>
          <p:cNvSpPr txBox="1">
            <a:spLocks noGrp="1"/>
          </p:cNvSpPr>
          <p:nvPr>
            <p:ph type="body" idx="1"/>
          </p:nvPr>
        </p:nvSpPr>
        <p:spPr>
          <a:xfrm>
            <a:off x="720000" y="1146300"/>
            <a:ext cx="77040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Did you like the resources used in this template? Get them on these websites: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Illustrations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xandria SemiBold"/>
              <a:buChar char="■"/>
            </a:pP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Hand-drawn neuroeducation illustration I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Hand-drawn neuroeducation illustration II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Hand-drawn microlearning illustration I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Hand-drawn microlearning illustration II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07" name="Google Shape;1207;p43"/>
          <p:cNvGrpSpPr/>
          <p:nvPr/>
        </p:nvGrpSpPr>
        <p:grpSpPr>
          <a:xfrm>
            <a:off x="715100" y="3687082"/>
            <a:ext cx="4894800" cy="924082"/>
            <a:chOff x="715100" y="3687082"/>
            <a:chExt cx="4894800" cy="924082"/>
          </a:xfrm>
        </p:grpSpPr>
        <p:cxnSp>
          <p:nvCxnSpPr>
            <p:cNvPr id="1208" name="Google Shape;1208;p43"/>
            <p:cNvCxnSpPr/>
            <p:nvPr/>
          </p:nvCxnSpPr>
          <p:spPr>
            <a:xfrm rot="10800000">
              <a:off x="71510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209" name="Google Shape;1209;p43"/>
            <p:cNvGrpSpPr/>
            <p:nvPr/>
          </p:nvGrpSpPr>
          <p:grpSpPr>
            <a:xfrm>
              <a:off x="2416466" y="3793764"/>
              <a:ext cx="667264" cy="814815"/>
              <a:chOff x="8050493" y="3900025"/>
              <a:chExt cx="756879" cy="924246"/>
            </a:xfrm>
          </p:grpSpPr>
          <p:sp>
            <p:nvSpPr>
              <p:cNvPr id="1210" name="Google Shape;1210;p43"/>
              <p:cNvSpPr/>
              <p:nvPr/>
            </p:nvSpPr>
            <p:spPr>
              <a:xfrm>
                <a:off x="8085547" y="3900025"/>
                <a:ext cx="674008" cy="513767"/>
              </a:xfrm>
              <a:custGeom>
                <a:avLst/>
                <a:gdLst/>
                <a:ahLst/>
                <a:cxnLst/>
                <a:rect l="l" t="t" r="r" b="b"/>
                <a:pathLst>
                  <a:path w="350134" h="266892" extrusionOk="0">
                    <a:moveTo>
                      <a:pt x="209602" y="0"/>
                    </a:moveTo>
                    <a:lnTo>
                      <a:pt x="0" y="58938"/>
                    </a:lnTo>
                    <a:cubicBezTo>
                      <a:pt x="22807" y="104202"/>
                      <a:pt x="70317" y="261702"/>
                      <a:pt x="70317" y="266893"/>
                    </a:cubicBezTo>
                    <a:lnTo>
                      <a:pt x="203363" y="148268"/>
                    </a:lnTo>
                    <a:lnTo>
                      <a:pt x="203064" y="154905"/>
                    </a:lnTo>
                    <a:lnTo>
                      <a:pt x="329324" y="154905"/>
                    </a:lnTo>
                    <a:lnTo>
                      <a:pt x="350135" y="29943"/>
                    </a:lnTo>
                    <a:lnTo>
                      <a:pt x="209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3"/>
              <p:cNvSpPr/>
              <p:nvPr/>
            </p:nvSpPr>
            <p:spPr>
              <a:xfrm>
                <a:off x="8085547" y="3927881"/>
                <a:ext cx="438548" cy="485810"/>
              </a:xfrm>
              <a:custGeom>
                <a:avLst/>
                <a:gdLst/>
                <a:ahLst/>
                <a:cxnLst/>
                <a:rect l="l" t="t" r="r" b="b"/>
                <a:pathLst>
                  <a:path w="227817" h="252369" extrusionOk="0">
                    <a:moveTo>
                      <a:pt x="54048" y="252370"/>
                    </a:moveTo>
                    <a:cubicBezTo>
                      <a:pt x="54048" y="252370"/>
                      <a:pt x="19563" y="129653"/>
                      <a:pt x="0" y="93672"/>
                    </a:cubicBezTo>
                    <a:lnTo>
                      <a:pt x="184849" y="0"/>
                    </a:lnTo>
                    <a:cubicBezTo>
                      <a:pt x="184849" y="0"/>
                      <a:pt x="223375" y="124114"/>
                      <a:pt x="227817" y="179459"/>
                    </a:cubicBezTo>
                    <a:lnTo>
                      <a:pt x="53998" y="25237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3"/>
              <p:cNvSpPr/>
              <p:nvPr/>
            </p:nvSpPr>
            <p:spPr>
              <a:xfrm>
                <a:off x="8556540" y="4013366"/>
                <a:ext cx="250831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421249" extrusionOk="0">
                    <a:moveTo>
                      <a:pt x="0" y="0"/>
                    </a:moveTo>
                    <a:lnTo>
                      <a:pt x="130302" y="0"/>
                    </a:lnTo>
                    <a:lnTo>
                      <a:pt x="130302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3"/>
              <p:cNvSpPr/>
              <p:nvPr/>
            </p:nvSpPr>
            <p:spPr>
              <a:xfrm>
                <a:off x="8580646" y="4653077"/>
                <a:ext cx="202701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16818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16818"/>
                    </a:lnTo>
                    <a:lnTo>
                      <a:pt x="0" y="168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43"/>
              <p:cNvSpPr/>
              <p:nvPr/>
            </p:nvSpPr>
            <p:spPr>
              <a:xfrm>
                <a:off x="8580646" y="4708210"/>
                <a:ext cx="202701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8433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8434"/>
                    </a:lnTo>
                    <a:lnTo>
                      <a:pt x="0" y="84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3"/>
              <p:cNvSpPr/>
              <p:nvPr/>
            </p:nvSpPr>
            <p:spPr>
              <a:xfrm>
                <a:off x="8620216" y="4108171"/>
                <a:ext cx="123541" cy="140065"/>
              </a:xfrm>
              <a:custGeom>
                <a:avLst/>
                <a:gdLst/>
                <a:ahLst/>
                <a:cxnLst/>
                <a:rect l="l" t="t" r="r" b="b"/>
                <a:pathLst>
                  <a:path w="64177" h="72761" extrusionOk="0">
                    <a:moveTo>
                      <a:pt x="64178" y="36381"/>
                    </a:moveTo>
                    <a:cubicBezTo>
                      <a:pt x="64178" y="56474"/>
                      <a:pt x="49811" y="72762"/>
                      <a:pt x="32089" y="72762"/>
                    </a:cubicBezTo>
                    <a:cubicBezTo>
                      <a:pt x="14367" y="72762"/>
                      <a:pt x="-1" y="56473"/>
                      <a:pt x="-1" y="36381"/>
                    </a:cubicBezTo>
                    <a:cubicBezTo>
                      <a:pt x="-1" y="16288"/>
                      <a:pt x="14366" y="0"/>
                      <a:pt x="32089" y="0"/>
                    </a:cubicBezTo>
                    <a:cubicBezTo>
                      <a:pt x="49811" y="0"/>
                      <a:pt x="64178" y="16289"/>
                      <a:pt x="64178" y="363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3"/>
              <p:cNvSpPr/>
              <p:nvPr/>
            </p:nvSpPr>
            <p:spPr>
              <a:xfrm>
                <a:off x="8149416" y="4013366"/>
                <a:ext cx="407228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211547" h="421249" extrusionOk="0">
                    <a:moveTo>
                      <a:pt x="211548" y="0"/>
                    </a:moveTo>
                    <a:lnTo>
                      <a:pt x="72412" y="0"/>
                    </a:lnTo>
                    <a:lnTo>
                      <a:pt x="52101" y="152959"/>
                    </a:lnTo>
                    <a:lnTo>
                      <a:pt x="0" y="177662"/>
                    </a:lnTo>
                    <a:lnTo>
                      <a:pt x="0" y="421249"/>
                    </a:lnTo>
                    <a:lnTo>
                      <a:pt x="211548" y="421249"/>
                    </a:lnTo>
                    <a:lnTo>
                      <a:pt x="2115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3"/>
              <p:cNvSpPr/>
              <p:nvPr/>
            </p:nvSpPr>
            <p:spPr>
              <a:xfrm>
                <a:off x="8523981" y="4013366"/>
                <a:ext cx="32565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421249" extrusionOk="0">
                    <a:moveTo>
                      <a:pt x="0" y="0"/>
                    </a:moveTo>
                    <a:lnTo>
                      <a:pt x="16918" y="0"/>
                    </a:lnTo>
                    <a:lnTo>
                      <a:pt x="16918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3"/>
              <p:cNvSpPr/>
              <p:nvPr/>
            </p:nvSpPr>
            <p:spPr>
              <a:xfrm>
                <a:off x="8050493" y="4387971"/>
                <a:ext cx="430796" cy="368418"/>
              </a:xfrm>
              <a:custGeom>
                <a:avLst/>
                <a:gdLst/>
                <a:ahLst/>
                <a:cxnLst/>
                <a:rect l="l" t="t" r="r" b="b"/>
                <a:pathLst>
                  <a:path w="223790" h="191386" extrusionOk="0">
                    <a:moveTo>
                      <a:pt x="110340" y="0"/>
                    </a:moveTo>
                    <a:cubicBezTo>
                      <a:pt x="110340" y="0"/>
                      <a:pt x="68120" y="121868"/>
                      <a:pt x="0" y="144525"/>
                    </a:cubicBezTo>
                    <a:lnTo>
                      <a:pt x="182603" y="191386"/>
                    </a:lnTo>
                    <a:cubicBezTo>
                      <a:pt x="182603" y="191386"/>
                      <a:pt x="239245" y="94720"/>
                      <a:pt x="219682" y="0"/>
                    </a:cubicBezTo>
                    <a:lnTo>
                      <a:pt x="110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3"/>
              <p:cNvSpPr/>
              <p:nvPr/>
            </p:nvSpPr>
            <p:spPr>
              <a:xfrm rot="1801876">
                <a:off x="8367975" y="4345652"/>
                <a:ext cx="28121" cy="81676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2469" extrusionOk="0">
                    <a:moveTo>
                      <a:pt x="0" y="0"/>
                    </a:moveTo>
                    <a:lnTo>
                      <a:pt x="14622" y="0"/>
                    </a:lnTo>
                    <a:lnTo>
                      <a:pt x="14622" y="42469"/>
                    </a:lnTo>
                    <a:lnTo>
                      <a:pt x="0" y="424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43"/>
            <p:cNvGrpSpPr/>
            <p:nvPr/>
          </p:nvGrpSpPr>
          <p:grpSpPr>
            <a:xfrm>
              <a:off x="3224205" y="3687082"/>
              <a:ext cx="677122" cy="924082"/>
              <a:chOff x="320995" y="1208613"/>
              <a:chExt cx="488262" cy="666341"/>
            </a:xfrm>
          </p:grpSpPr>
          <p:sp>
            <p:nvSpPr>
              <p:cNvPr id="1221" name="Google Shape;1221;p43"/>
              <p:cNvSpPr/>
              <p:nvPr/>
            </p:nvSpPr>
            <p:spPr>
              <a:xfrm>
                <a:off x="538770" y="1215311"/>
                <a:ext cx="71070" cy="317520"/>
              </a:xfrm>
              <a:custGeom>
                <a:avLst/>
                <a:gdLst/>
                <a:ahLst/>
                <a:cxnLst/>
                <a:rect l="l" t="t" r="r" b="b"/>
                <a:pathLst>
                  <a:path w="71070" h="317520" extrusionOk="0">
                    <a:moveTo>
                      <a:pt x="31349" y="317520"/>
                    </a:moveTo>
                    <a:cubicBezTo>
                      <a:pt x="31349" y="317520"/>
                      <a:pt x="-22752" y="126493"/>
                      <a:pt x="11190" y="0"/>
                    </a:cubicBezTo>
                    <a:cubicBezTo>
                      <a:pt x="11190" y="0"/>
                      <a:pt x="80748" y="134801"/>
                      <a:pt x="69928" y="3175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3"/>
              <p:cNvSpPr/>
              <p:nvPr/>
            </p:nvSpPr>
            <p:spPr>
              <a:xfrm>
                <a:off x="431456" y="1252473"/>
                <a:ext cx="161784" cy="303866"/>
              </a:xfrm>
              <a:custGeom>
                <a:avLst/>
                <a:gdLst/>
                <a:ahLst/>
                <a:cxnLst/>
                <a:rect l="l" t="t" r="r" b="b"/>
                <a:pathLst>
                  <a:path w="161784" h="303866" extrusionOk="0">
                    <a:moveTo>
                      <a:pt x="84498" y="303866"/>
                    </a:moveTo>
                    <a:cubicBezTo>
                      <a:pt x="84498" y="303866"/>
                      <a:pt x="-12175" y="168872"/>
                      <a:pt x="1286" y="0"/>
                    </a:cubicBezTo>
                    <a:cubicBezTo>
                      <a:pt x="1286" y="0"/>
                      <a:pt x="110325" y="71812"/>
                      <a:pt x="161785" y="303866"/>
                    </a:cubicBezTo>
                    <a:lnTo>
                      <a:pt x="84498" y="303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3"/>
              <p:cNvSpPr/>
              <p:nvPr/>
            </p:nvSpPr>
            <p:spPr>
              <a:xfrm>
                <a:off x="575246" y="1208613"/>
                <a:ext cx="123552" cy="332655"/>
              </a:xfrm>
              <a:custGeom>
                <a:avLst/>
                <a:gdLst/>
                <a:ahLst/>
                <a:cxnLst/>
                <a:rect l="l" t="t" r="r" b="b"/>
                <a:pathLst>
                  <a:path w="123552" h="332655" extrusionOk="0">
                    <a:moveTo>
                      <a:pt x="1442" y="332655"/>
                    </a:moveTo>
                    <a:cubicBezTo>
                      <a:pt x="1442" y="332655"/>
                      <a:pt x="-20714" y="131066"/>
                      <a:pt x="108677" y="0"/>
                    </a:cubicBezTo>
                    <a:cubicBezTo>
                      <a:pt x="108677" y="0"/>
                      <a:pt x="157432" y="129391"/>
                      <a:pt x="78407" y="332655"/>
                    </a:cubicBezTo>
                    <a:lnTo>
                      <a:pt x="1442" y="3326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3"/>
              <p:cNvSpPr/>
              <p:nvPr/>
            </p:nvSpPr>
            <p:spPr>
              <a:xfrm>
                <a:off x="667178" y="1339614"/>
                <a:ext cx="142079" cy="193217"/>
              </a:xfrm>
              <a:custGeom>
                <a:avLst/>
                <a:gdLst/>
                <a:ahLst/>
                <a:cxnLst/>
                <a:rect l="l" t="t" r="r" b="b"/>
                <a:pathLst>
                  <a:path w="142079" h="193217" extrusionOk="0">
                    <a:moveTo>
                      <a:pt x="0" y="193217"/>
                    </a:moveTo>
                    <a:cubicBezTo>
                      <a:pt x="0" y="193217"/>
                      <a:pt x="31688" y="58416"/>
                      <a:pt x="142079" y="0"/>
                    </a:cubicBezTo>
                    <a:cubicBezTo>
                      <a:pt x="142079" y="0"/>
                      <a:pt x="125140" y="112581"/>
                      <a:pt x="38450" y="19321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3"/>
              <p:cNvSpPr/>
              <p:nvPr/>
            </p:nvSpPr>
            <p:spPr>
              <a:xfrm>
                <a:off x="402535" y="1512672"/>
                <a:ext cx="348370" cy="362282"/>
              </a:xfrm>
              <a:custGeom>
                <a:avLst/>
                <a:gdLst/>
                <a:ahLst/>
                <a:cxnLst/>
                <a:rect l="l" t="t" r="r" b="b"/>
                <a:pathLst>
                  <a:path w="348370" h="362282" extrusionOk="0">
                    <a:moveTo>
                      <a:pt x="0" y="0"/>
                    </a:moveTo>
                    <a:cubicBezTo>
                      <a:pt x="0" y="0"/>
                      <a:pt x="35294" y="326408"/>
                      <a:pt x="118442" y="362282"/>
                    </a:cubicBezTo>
                    <a:lnTo>
                      <a:pt x="229928" y="362282"/>
                    </a:lnTo>
                    <a:cubicBezTo>
                      <a:pt x="313076" y="326408"/>
                      <a:pt x="348370" y="0"/>
                      <a:pt x="3483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3"/>
              <p:cNvSpPr/>
              <p:nvPr/>
            </p:nvSpPr>
            <p:spPr>
              <a:xfrm>
                <a:off x="320995" y="1443823"/>
                <a:ext cx="223555" cy="277202"/>
              </a:xfrm>
              <a:custGeom>
                <a:avLst/>
                <a:gdLst/>
                <a:ahLst/>
                <a:cxnLst/>
                <a:rect l="l" t="t" r="r" b="b"/>
                <a:pathLst>
                  <a:path w="223555" h="277202" extrusionOk="0">
                    <a:moveTo>
                      <a:pt x="124370" y="0"/>
                    </a:moveTo>
                    <a:cubicBezTo>
                      <a:pt x="124370" y="0"/>
                      <a:pt x="-3346" y="85660"/>
                      <a:pt x="67" y="277202"/>
                    </a:cubicBezTo>
                    <a:cubicBezTo>
                      <a:pt x="67" y="277202"/>
                      <a:pt x="111747" y="218400"/>
                      <a:pt x="223555" y="32074"/>
                    </a:cubicBezTo>
                    <a:lnTo>
                      <a:pt x="124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7" name="Google Shape;1227;p43"/>
          <p:cNvGrpSpPr/>
          <p:nvPr/>
        </p:nvGrpSpPr>
        <p:grpSpPr>
          <a:xfrm>
            <a:off x="6351108" y="3726824"/>
            <a:ext cx="2053500" cy="882811"/>
            <a:chOff x="6351108" y="3726824"/>
            <a:chExt cx="2053500" cy="882811"/>
          </a:xfrm>
        </p:grpSpPr>
        <p:cxnSp>
          <p:nvCxnSpPr>
            <p:cNvPr id="1228" name="Google Shape;1228;p43"/>
            <p:cNvCxnSpPr/>
            <p:nvPr/>
          </p:nvCxnSpPr>
          <p:spPr>
            <a:xfrm rot="10800000">
              <a:off x="6351108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1229" name="Google Shape;1229;p43"/>
            <p:cNvGrpSpPr/>
            <p:nvPr/>
          </p:nvGrpSpPr>
          <p:grpSpPr>
            <a:xfrm>
              <a:off x="7079800" y="3726824"/>
              <a:ext cx="596092" cy="882811"/>
              <a:chOff x="8330175" y="3726824"/>
              <a:chExt cx="596092" cy="882811"/>
            </a:xfrm>
          </p:grpSpPr>
          <p:sp>
            <p:nvSpPr>
              <p:cNvPr id="1230" name="Google Shape;1230;p43"/>
              <p:cNvSpPr/>
              <p:nvPr/>
            </p:nvSpPr>
            <p:spPr>
              <a:xfrm>
                <a:off x="8330175" y="3726824"/>
                <a:ext cx="596092" cy="462895"/>
              </a:xfrm>
              <a:custGeom>
                <a:avLst/>
                <a:gdLst/>
                <a:ahLst/>
                <a:cxnLst/>
                <a:rect l="l" t="t" r="r" b="b"/>
                <a:pathLst>
                  <a:path w="544376" h="422735" extrusionOk="0">
                    <a:moveTo>
                      <a:pt x="194016" y="422736"/>
                    </a:moveTo>
                    <a:cubicBezTo>
                      <a:pt x="194016" y="422736"/>
                      <a:pt x="-71065" y="270621"/>
                      <a:pt x="18470" y="199851"/>
                    </a:cubicBezTo>
                    <a:cubicBezTo>
                      <a:pt x="91241" y="142320"/>
                      <a:pt x="223353" y="348631"/>
                      <a:pt x="223353" y="348631"/>
                    </a:cubicBezTo>
                    <a:cubicBezTo>
                      <a:pt x="223257" y="348726"/>
                      <a:pt x="46378" y="22876"/>
                      <a:pt x="194016" y="969"/>
                    </a:cubicBezTo>
                    <a:cubicBezTo>
                      <a:pt x="337462" y="-20367"/>
                      <a:pt x="306601" y="317865"/>
                      <a:pt x="308125" y="313008"/>
                    </a:cubicBezTo>
                    <a:cubicBezTo>
                      <a:pt x="309554" y="308055"/>
                      <a:pt x="335462" y="46784"/>
                      <a:pt x="428045" y="84312"/>
                    </a:cubicBezTo>
                    <a:cubicBezTo>
                      <a:pt x="498530" y="112887"/>
                      <a:pt x="386135" y="323676"/>
                      <a:pt x="386135" y="323676"/>
                    </a:cubicBezTo>
                    <a:cubicBezTo>
                      <a:pt x="386135" y="323676"/>
                      <a:pt x="476051" y="169752"/>
                      <a:pt x="530629" y="219186"/>
                    </a:cubicBezTo>
                    <a:cubicBezTo>
                      <a:pt x="591113" y="273955"/>
                      <a:pt x="432426" y="422736"/>
                      <a:pt x="432426" y="422736"/>
                    </a:cubicBezTo>
                    <a:lnTo>
                      <a:pt x="194016" y="4227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1" name="Google Shape;1231;p43"/>
              <p:cNvGrpSpPr/>
              <p:nvPr/>
            </p:nvGrpSpPr>
            <p:grpSpPr>
              <a:xfrm>
                <a:off x="8503341" y="4190059"/>
                <a:ext cx="327961" cy="419576"/>
                <a:chOff x="5982461" y="3446906"/>
                <a:chExt cx="299371" cy="383000"/>
              </a:xfrm>
            </p:grpSpPr>
            <p:sp>
              <p:nvSpPr>
                <p:cNvPr id="1232" name="Google Shape;1232;p43"/>
                <p:cNvSpPr/>
                <p:nvPr/>
              </p:nvSpPr>
              <p:spPr>
                <a:xfrm>
                  <a:off x="5983509" y="3446906"/>
                  <a:ext cx="298323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323" h="383000" extrusionOk="0">
                      <a:moveTo>
                        <a:pt x="0" y="0"/>
                      </a:moveTo>
                      <a:lnTo>
                        <a:pt x="298323" y="0"/>
                      </a:lnTo>
                      <a:lnTo>
                        <a:pt x="298323" y="383000"/>
                      </a:lnTo>
                      <a:lnTo>
                        <a:pt x="0" y="3830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43"/>
                <p:cNvSpPr/>
                <p:nvPr/>
              </p:nvSpPr>
              <p:spPr>
                <a:xfrm>
                  <a:off x="5982461" y="3482434"/>
                  <a:ext cx="92331" cy="215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31" h="215455" extrusionOk="0">
                      <a:moveTo>
                        <a:pt x="0" y="0"/>
                      </a:moveTo>
                      <a:cubicBezTo>
                        <a:pt x="0" y="0"/>
                        <a:pt x="68390" y="6572"/>
                        <a:pt x="87440" y="75057"/>
                      </a:cubicBezTo>
                      <a:cubicBezTo>
                        <a:pt x="117253" y="182309"/>
                        <a:pt x="1048" y="215456"/>
                        <a:pt x="1048" y="21545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43"/>
                <p:cNvSpPr/>
                <p:nvPr/>
              </p:nvSpPr>
              <p:spPr>
                <a:xfrm>
                  <a:off x="6128973" y="3649411"/>
                  <a:ext cx="142600" cy="137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00" h="137888" extrusionOk="0">
                      <a:moveTo>
                        <a:pt x="40178" y="4092"/>
                      </a:moveTo>
                      <a:cubicBezTo>
                        <a:pt x="40178" y="4092"/>
                        <a:pt x="-7542" y="14284"/>
                        <a:pt x="1031" y="76482"/>
                      </a:cubicBezTo>
                      <a:cubicBezTo>
                        <a:pt x="9508" y="138680"/>
                        <a:pt x="105710" y="164398"/>
                        <a:pt x="135809" y="102009"/>
                      </a:cubicBezTo>
                      <a:cubicBezTo>
                        <a:pt x="161336" y="49241"/>
                        <a:pt x="111711" y="-17244"/>
                        <a:pt x="40178" y="40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43"/>
                <p:cNvSpPr/>
                <p:nvPr/>
              </p:nvSpPr>
              <p:spPr>
                <a:xfrm>
                  <a:off x="6097245" y="3598077"/>
                  <a:ext cx="53013" cy="5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3" h="51184" extrusionOk="0">
                      <a:moveTo>
                        <a:pt x="14947" y="1514"/>
                      </a:moveTo>
                      <a:cubicBezTo>
                        <a:pt x="14947" y="1514"/>
                        <a:pt x="-2770" y="5324"/>
                        <a:pt x="374" y="28375"/>
                      </a:cubicBezTo>
                      <a:cubicBezTo>
                        <a:pt x="3517" y="51425"/>
                        <a:pt x="39236" y="61046"/>
                        <a:pt x="50475" y="37900"/>
                      </a:cubicBezTo>
                      <a:cubicBezTo>
                        <a:pt x="60000" y="18278"/>
                        <a:pt x="41522" y="-6391"/>
                        <a:pt x="14947" y="15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43"/>
                <p:cNvSpPr/>
                <p:nvPr/>
              </p:nvSpPr>
              <p:spPr>
                <a:xfrm>
                  <a:off x="5998654" y="3792884"/>
                  <a:ext cx="136397" cy="36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97" h="36927" extrusionOk="0">
                      <a:moveTo>
                        <a:pt x="136303" y="36927"/>
                      </a:moveTo>
                      <a:lnTo>
                        <a:pt x="0" y="36927"/>
                      </a:lnTo>
                      <a:cubicBezTo>
                        <a:pt x="11906" y="9972"/>
                        <a:pt x="37719" y="4447"/>
                        <a:pt x="37719" y="4447"/>
                      </a:cubicBezTo>
                      <a:cubicBezTo>
                        <a:pt x="81725" y="-8697"/>
                        <a:pt x="118205" y="8829"/>
                        <a:pt x="136398" y="369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43"/>
                <p:cNvSpPr/>
                <p:nvPr/>
              </p:nvSpPr>
              <p:spPr>
                <a:xfrm>
                  <a:off x="6175055" y="3446906"/>
                  <a:ext cx="106776" cy="70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76" h="70713" extrusionOk="0">
                      <a:moveTo>
                        <a:pt x="2" y="0"/>
                      </a:moveTo>
                      <a:cubicBezTo>
                        <a:pt x="2" y="0"/>
                        <a:pt x="-856" y="52864"/>
                        <a:pt x="35625" y="65246"/>
                      </a:cubicBezTo>
                      <a:cubicBezTo>
                        <a:pt x="88108" y="83153"/>
                        <a:pt x="106777" y="51340"/>
                        <a:pt x="106777" y="51340"/>
                      </a:cubicBezTo>
                      <a:lnTo>
                        <a:pt x="106777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8" name="Google Shape;1238;p43"/>
              <p:cNvSpPr/>
              <p:nvPr/>
            </p:nvSpPr>
            <p:spPr>
              <a:xfrm>
                <a:off x="8426371" y="4026932"/>
                <a:ext cx="163331" cy="162914"/>
              </a:xfrm>
              <a:custGeom>
                <a:avLst/>
                <a:gdLst/>
                <a:ahLst/>
                <a:cxnLst/>
                <a:rect l="l" t="t" r="r" b="b"/>
                <a:pathLst>
                  <a:path w="149161" h="148780" extrusionOk="0">
                    <a:moveTo>
                      <a:pt x="0" y="0"/>
                    </a:moveTo>
                    <a:cubicBezTo>
                      <a:pt x="0" y="0"/>
                      <a:pt x="79915" y="61627"/>
                      <a:pt x="149161" y="1487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8566295" y="3825133"/>
                <a:ext cx="65394" cy="364732"/>
              </a:xfrm>
              <a:custGeom>
                <a:avLst/>
                <a:gdLst/>
                <a:ahLst/>
                <a:cxnLst/>
                <a:rect l="l" t="t" r="r" b="b"/>
                <a:pathLst>
                  <a:path w="59721" h="333089" extrusionOk="0">
                    <a:moveTo>
                      <a:pt x="0" y="0"/>
                    </a:moveTo>
                    <a:cubicBezTo>
                      <a:pt x="0" y="0"/>
                      <a:pt x="48673" y="170783"/>
                      <a:pt x="59722" y="33308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8694117" y="3889200"/>
                <a:ext cx="72904" cy="300588"/>
              </a:xfrm>
              <a:custGeom>
                <a:avLst/>
                <a:gdLst/>
                <a:ahLst/>
                <a:cxnLst/>
                <a:rect l="l" t="t" r="r" b="b"/>
                <a:pathLst>
                  <a:path w="66579" h="274510" extrusionOk="0">
                    <a:moveTo>
                      <a:pt x="66580" y="0"/>
                    </a:moveTo>
                    <a:cubicBezTo>
                      <a:pt x="66580" y="0"/>
                      <a:pt x="22479" y="112300"/>
                      <a:pt x="0" y="27451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3"/>
              <p:cNvSpPr/>
              <p:nvPr/>
            </p:nvSpPr>
            <p:spPr>
              <a:xfrm>
                <a:off x="8753071" y="4007524"/>
                <a:ext cx="124428" cy="182314"/>
              </a:xfrm>
              <a:custGeom>
                <a:avLst/>
                <a:gdLst/>
                <a:ahLst/>
                <a:cxnLst/>
                <a:rect l="l" t="t" r="r" b="b"/>
                <a:pathLst>
                  <a:path w="113633" h="166497" extrusionOk="0">
                    <a:moveTo>
                      <a:pt x="113633" y="0"/>
                    </a:moveTo>
                    <a:cubicBezTo>
                      <a:pt x="113633" y="0"/>
                      <a:pt x="40481" y="67437"/>
                      <a:pt x="0" y="16649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title" idx="2"/>
          </p:nvPr>
        </p:nvSpPr>
        <p:spPr>
          <a:xfrm>
            <a:off x="837125" y="1329325"/>
            <a:ext cx="726600" cy="646500"/>
          </a:xfrm>
          <a:prstGeom prst="rect">
            <a:avLst/>
          </a:prstGeom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" name="Google Shape;464;p29"/>
          <p:cNvSpPr txBox="1">
            <a:spLocks noGrp="1"/>
          </p:cNvSpPr>
          <p:nvPr>
            <p:ph type="subTitle" idx="1"/>
          </p:nvPr>
        </p:nvSpPr>
        <p:spPr>
          <a:xfrm>
            <a:off x="1639925" y="1406275"/>
            <a:ext cx="67842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ahasa pemrograman</a:t>
            </a:r>
            <a:endParaRPr dirty="0"/>
          </a:p>
        </p:txBody>
      </p:sp>
      <p:sp>
        <p:nvSpPr>
          <p:cNvPr id="465" name="Google Shape;465;p29"/>
          <p:cNvSpPr txBox="1">
            <a:spLocks noGrp="1"/>
          </p:cNvSpPr>
          <p:nvPr>
            <p:ph type="title" idx="3"/>
          </p:nvPr>
        </p:nvSpPr>
        <p:spPr>
          <a:xfrm>
            <a:off x="837125" y="2128492"/>
            <a:ext cx="726600" cy="646500"/>
          </a:xfrm>
          <a:prstGeom prst="rect">
            <a:avLst/>
          </a:prstGeom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6" name="Google Shape;466;p29"/>
          <p:cNvSpPr txBox="1">
            <a:spLocks noGrp="1"/>
          </p:cNvSpPr>
          <p:nvPr>
            <p:ph type="subTitle" idx="4"/>
          </p:nvPr>
        </p:nvSpPr>
        <p:spPr>
          <a:xfrm>
            <a:off x="1639925" y="2205442"/>
            <a:ext cx="67842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dan Flowchart</a:t>
            </a:r>
            <a:endParaRPr dirty="0"/>
          </a:p>
        </p:txBody>
      </p:sp>
      <p:sp>
        <p:nvSpPr>
          <p:cNvPr id="467" name="Google Shape;467;p29"/>
          <p:cNvSpPr txBox="1">
            <a:spLocks noGrp="1"/>
          </p:cNvSpPr>
          <p:nvPr>
            <p:ph type="title" idx="5"/>
          </p:nvPr>
        </p:nvSpPr>
        <p:spPr>
          <a:xfrm>
            <a:off x="837125" y="2927658"/>
            <a:ext cx="726600" cy="646500"/>
          </a:xfrm>
          <a:prstGeom prst="rect">
            <a:avLst/>
          </a:prstGeom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8" name="Google Shape;468;p29"/>
          <p:cNvSpPr txBox="1">
            <a:spLocks noGrp="1"/>
          </p:cNvSpPr>
          <p:nvPr>
            <p:ph type="subTitle" idx="6"/>
          </p:nvPr>
        </p:nvSpPr>
        <p:spPr>
          <a:xfrm>
            <a:off x="1639925" y="3004608"/>
            <a:ext cx="67842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code</a:t>
            </a:r>
            <a:endParaRPr dirty="0"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 idx="7"/>
          </p:nvPr>
        </p:nvSpPr>
        <p:spPr>
          <a:xfrm>
            <a:off x="837125" y="3726825"/>
            <a:ext cx="726600" cy="646500"/>
          </a:xfrm>
          <a:prstGeom prst="rect">
            <a:avLst/>
          </a:prstGeom>
        </p:spPr>
        <p:txBody>
          <a:bodyPr spcFirstLastPara="1" wrap="square" lIns="91425" tIns="91425" rIns="91425" bIns="1371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8"/>
          </p:nvPr>
        </p:nvSpPr>
        <p:spPr>
          <a:xfrm>
            <a:off x="1639925" y="3803775"/>
            <a:ext cx="67842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Esekusi</a:t>
            </a:r>
            <a:r>
              <a:rPr lang="en-US" dirty="0"/>
              <a:t> code</a:t>
            </a:r>
            <a:endParaRPr dirty="0"/>
          </a:p>
        </p:txBody>
      </p:sp>
      <p:sp>
        <p:nvSpPr>
          <p:cNvPr id="471" name="Google Shape;471;p29"/>
          <p:cNvSpPr/>
          <p:nvPr/>
        </p:nvSpPr>
        <p:spPr>
          <a:xfrm>
            <a:off x="4817500" y="410397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472" name="Google Shape;472;p29"/>
          <p:cNvGrpSpPr/>
          <p:nvPr/>
        </p:nvGrpSpPr>
        <p:grpSpPr>
          <a:xfrm>
            <a:off x="8247420" y="2927644"/>
            <a:ext cx="362977" cy="222500"/>
            <a:chOff x="5582784" y="1377203"/>
            <a:chExt cx="219282" cy="134425"/>
          </a:xfrm>
        </p:grpSpPr>
        <p:sp>
          <p:nvSpPr>
            <p:cNvPr id="473" name="Google Shape;473;p29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29"/>
          <p:cNvGrpSpPr/>
          <p:nvPr/>
        </p:nvGrpSpPr>
        <p:grpSpPr>
          <a:xfrm>
            <a:off x="7606883" y="1058469"/>
            <a:ext cx="362977" cy="222500"/>
            <a:chOff x="5582784" y="1377203"/>
            <a:chExt cx="219282" cy="134425"/>
          </a:xfrm>
        </p:grpSpPr>
        <p:sp>
          <p:nvSpPr>
            <p:cNvPr id="478" name="Google Shape;478;p29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29"/>
          <p:cNvGrpSpPr/>
          <p:nvPr/>
        </p:nvGrpSpPr>
        <p:grpSpPr>
          <a:xfrm>
            <a:off x="6712900" y="3497212"/>
            <a:ext cx="1897500" cy="1114040"/>
            <a:chOff x="6712900" y="3497212"/>
            <a:chExt cx="1897500" cy="1114040"/>
          </a:xfrm>
        </p:grpSpPr>
        <p:cxnSp>
          <p:nvCxnSpPr>
            <p:cNvPr id="483" name="Google Shape;483;p29"/>
            <p:cNvCxnSpPr/>
            <p:nvPr/>
          </p:nvCxnSpPr>
          <p:spPr>
            <a:xfrm>
              <a:off x="6712900" y="4607875"/>
              <a:ext cx="189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484" name="Google Shape;484;p29"/>
            <p:cNvGrpSpPr/>
            <p:nvPr/>
          </p:nvGrpSpPr>
          <p:grpSpPr>
            <a:xfrm>
              <a:off x="6815963" y="3497212"/>
              <a:ext cx="1386573" cy="1114040"/>
              <a:chOff x="6897413" y="3497212"/>
              <a:chExt cx="1386573" cy="1114040"/>
            </a:xfrm>
          </p:grpSpPr>
          <p:grpSp>
            <p:nvGrpSpPr>
              <p:cNvPr id="485" name="Google Shape;485;p29"/>
              <p:cNvGrpSpPr/>
              <p:nvPr/>
            </p:nvGrpSpPr>
            <p:grpSpPr>
              <a:xfrm flipH="1">
                <a:off x="7606864" y="3687082"/>
                <a:ext cx="677122" cy="924082"/>
                <a:chOff x="320995" y="1208613"/>
                <a:chExt cx="488262" cy="666341"/>
              </a:xfrm>
            </p:grpSpPr>
            <p:sp>
              <p:nvSpPr>
                <p:cNvPr id="486" name="Google Shape;486;p29"/>
                <p:cNvSpPr/>
                <p:nvPr/>
              </p:nvSpPr>
              <p:spPr>
                <a:xfrm>
                  <a:off x="538770" y="1215311"/>
                  <a:ext cx="71070" cy="31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70" h="317520" extrusionOk="0">
                      <a:moveTo>
                        <a:pt x="31349" y="317520"/>
                      </a:moveTo>
                      <a:cubicBezTo>
                        <a:pt x="31349" y="317520"/>
                        <a:pt x="-22752" y="126493"/>
                        <a:pt x="11190" y="0"/>
                      </a:cubicBezTo>
                      <a:cubicBezTo>
                        <a:pt x="11190" y="0"/>
                        <a:pt x="80748" y="134801"/>
                        <a:pt x="69928" y="317520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29"/>
                <p:cNvSpPr/>
                <p:nvPr/>
              </p:nvSpPr>
              <p:spPr>
                <a:xfrm>
                  <a:off x="431456" y="1252473"/>
                  <a:ext cx="161784" cy="3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84" h="303866" extrusionOk="0">
                      <a:moveTo>
                        <a:pt x="84498" y="303866"/>
                      </a:moveTo>
                      <a:cubicBezTo>
                        <a:pt x="84498" y="303866"/>
                        <a:pt x="-12175" y="168872"/>
                        <a:pt x="1286" y="0"/>
                      </a:cubicBezTo>
                      <a:cubicBezTo>
                        <a:pt x="1286" y="0"/>
                        <a:pt x="110325" y="71812"/>
                        <a:pt x="161785" y="303866"/>
                      </a:cubicBezTo>
                      <a:lnTo>
                        <a:pt x="84498" y="30386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29"/>
                <p:cNvSpPr/>
                <p:nvPr/>
              </p:nvSpPr>
              <p:spPr>
                <a:xfrm>
                  <a:off x="575246" y="1208613"/>
                  <a:ext cx="123552" cy="332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52" h="332655" extrusionOk="0">
                      <a:moveTo>
                        <a:pt x="1442" y="332655"/>
                      </a:moveTo>
                      <a:cubicBezTo>
                        <a:pt x="1442" y="332655"/>
                        <a:pt x="-20714" y="131066"/>
                        <a:pt x="108677" y="0"/>
                      </a:cubicBezTo>
                      <a:cubicBezTo>
                        <a:pt x="108677" y="0"/>
                        <a:pt x="157432" y="129391"/>
                        <a:pt x="78407" y="332655"/>
                      </a:cubicBezTo>
                      <a:lnTo>
                        <a:pt x="1442" y="33265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29"/>
                <p:cNvSpPr/>
                <p:nvPr/>
              </p:nvSpPr>
              <p:spPr>
                <a:xfrm>
                  <a:off x="667178" y="1339614"/>
                  <a:ext cx="142079" cy="193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79" h="193217" extrusionOk="0">
                      <a:moveTo>
                        <a:pt x="0" y="193217"/>
                      </a:moveTo>
                      <a:cubicBezTo>
                        <a:pt x="0" y="193217"/>
                        <a:pt x="31688" y="58416"/>
                        <a:pt x="142079" y="0"/>
                      </a:cubicBezTo>
                      <a:cubicBezTo>
                        <a:pt x="142079" y="0"/>
                        <a:pt x="125140" y="112581"/>
                        <a:pt x="38450" y="193217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29"/>
                <p:cNvSpPr/>
                <p:nvPr/>
              </p:nvSpPr>
              <p:spPr>
                <a:xfrm>
                  <a:off x="402535" y="1512672"/>
                  <a:ext cx="348370" cy="362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370" h="362282" extrusionOk="0">
                      <a:moveTo>
                        <a:pt x="0" y="0"/>
                      </a:moveTo>
                      <a:cubicBezTo>
                        <a:pt x="0" y="0"/>
                        <a:pt x="35294" y="326408"/>
                        <a:pt x="118442" y="362282"/>
                      </a:cubicBezTo>
                      <a:lnTo>
                        <a:pt x="229928" y="362282"/>
                      </a:lnTo>
                      <a:cubicBezTo>
                        <a:pt x="313076" y="326408"/>
                        <a:pt x="348370" y="0"/>
                        <a:pt x="34837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29"/>
                <p:cNvSpPr/>
                <p:nvPr/>
              </p:nvSpPr>
              <p:spPr>
                <a:xfrm>
                  <a:off x="320995" y="1443823"/>
                  <a:ext cx="223555" cy="27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555" h="277202" extrusionOk="0">
                      <a:moveTo>
                        <a:pt x="124370" y="0"/>
                      </a:moveTo>
                      <a:cubicBezTo>
                        <a:pt x="124370" y="0"/>
                        <a:pt x="-3346" y="85660"/>
                        <a:pt x="67" y="277202"/>
                      </a:cubicBezTo>
                      <a:cubicBezTo>
                        <a:pt x="67" y="277202"/>
                        <a:pt x="111747" y="218400"/>
                        <a:pt x="223555" y="32074"/>
                      </a:cubicBezTo>
                      <a:lnTo>
                        <a:pt x="1244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2" name="Google Shape;492;p29"/>
              <p:cNvGrpSpPr/>
              <p:nvPr/>
            </p:nvGrpSpPr>
            <p:grpSpPr>
              <a:xfrm flipH="1">
                <a:off x="6897413" y="3497212"/>
                <a:ext cx="658450" cy="1114040"/>
                <a:chOff x="846033" y="1071701"/>
                <a:chExt cx="474798" cy="803317"/>
              </a:xfrm>
            </p:grpSpPr>
            <p:sp>
              <p:nvSpPr>
                <p:cNvPr id="493" name="Google Shape;493;p29"/>
                <p:cNvSpPr/>
                <p:nvPr/>
              </p:nvSpPr>
              <p:spPr>
                <a:xfrm>
                  <a:off x="935428" y="1071701"/>
                  <a:ext cx="290662" cy="803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62" h="803317" extrusionOk="0">
                      <a:moveTo>
                        <a:pt x="0" y="803318"/>
                      </a:moveTo>
                      <a:lnTo>
                        <a:pt x="0" y="153271"/>
                      </a:lnTo>
                      <a:cubicBezTo>
                        <a:pt x="0" y="90411"/>
                        <a:pt x="38386" y="33991"/>
                        <a:pt x="96737" y="10805"/>
                      </a:cubicBezTo>
                      <a:lnTo>
                        <a:pt x="96737" y="10805"/>
                      </a:lnTo>
                      <a:cubicBezTo>
                        <a:pt x="153736" y="-11801"/>
                        <a:pt x="218657" y="1724"/>
                        <a:pt x="261874" y="45198"/>
                      </a:cubicBezTo>
                      <a:lnTo>
                        <a:pt x="290663" y="741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29"/>
                <p:cNvSpPr/>
                <p:nvPr/>
              </p:nvSpPr>
              <p:spPr>
                <a:xfrm>
                  <a:off x="1193393" y="1113120"/>
                  <a:ext cx="127438" cy="128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38" h="128211" extrusionOk="0">
                      <a:moveTo>
                        <a:pt x="37464" y="24776"/>
                      </a:moveTo>
                      <a:lnTo>
                        <a:pt x="29799" y="17176"/>
                      </a:lnTo>
                      <a:lnTo>
                        <a:pt x="16532" y="30572"/>
                      </a:lnTo>
                      <a:lnTo>
                        <a:pt x="24196" y="38172"/>
                      </a:lnTo>
                      <a:cubicBezTo>
                        <a:pt x="-24881" y="87829"/>
                        <a:pt x="15888" y="128211"/>
                        <a:pt x="15888" y="128211"/>
                      </a:cubicBezTo>
                      <a:lnTo>
                        <a:pt x="71663" y="71856"/>
                      </a:lnTo>
                      <a:lnTo>
                        <a:pt x="127438" y="15501"/>
                      </a:lnTo>
                      <a:cubicBezTo>
                        <a:pt x="127438" y="15501"/>
                        <a:pt x="86605" y="-24881"/>
                        <a:pt x="37528" y="247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29"/>
                <p:cNvSpPr/>
                <p:nvPr/>
              </p:nvSpPr>
              <p:spPr>
                <a:xfrm>
                  <a:off x="846033" y="1819243"/>
                  <a:ext cx="178854" cy="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54" h="55775" extrusionOk="0">
                      <a:moveTo>
                        <a:pt x="0" y="0"/>
                      </a:moveTo>
                      <a:lnTo>
                        <a:pt x="178855" y="0"/>
                      </a:lnTo>
                      <a:lnTo>
                        <a:pt x="178855" y="55775"/>
                      </a:lnTo>
                      <a:lnTo>
                        <a:pt x="0" y="5577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 idx="2"/>
          </p:nvPr>
        </p:nvSpPr>
        <p:spPr>
          <a:xfrm>
            <a:off x="837125" y="503000"/>
            <a:ext cx="12102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/>
          </p:nvPr>
        </p:nvSpPr>
        <p:spPr>
          <a:xfrm>
            <a:off x="715100" y="1612988"/>
            <a:ext cx="47760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Bahasa Pemrograman</a:t>
            </a:r>
            <a:endParaRPr dirty="0"/>
          </a:p>
        </p:txBody>
      </p:sp>
      <p:grpSp>
        <p:nvGrpSpPr>
          <p:cNvPr id="502" name="Google Shape;502;p30"/>
          <p:cNvGrpSpPr/>
          <p:nvPr/>
        </p:nvGrpSpPr>
        <p:grpSpPr>
          <a:xfrm>
            <a:off x="3534050" y="2701742"/>
            <a:ext cx="4894800" cy="1906763"/>
            <a:chOff x="3534050" y="2701742"/>
            <a:chExt cx="4894800" cy="1906763"/>
          </a:xfrm>
        </p:grpSpPr>
        <p:cxnSp>
          <p:nvCxnSpPr>
            <p:cNvPr id="503" name="Google Shape;503;p30"/>
            <p:cNvCxnSpPr/>
            <p:nvPr/>
          </p:nvCxnSpPr>
          <p:spPr>
            <a:xfrm>
              <a:off x="353405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504" name="Google Shape;504;p30"/>
            <p:cNvGrpSpPr/>
            <p:nvPr/>
          </p:nvGrpSpPr>
          <p:grpSpPr>
            <a:xfrm>
              <a:off x="5411117" y="2701742"/>
              <a:ext cx="2506252" cy="1906763"/>
              <a:chOff x="8446881" y="3412131"/>
              <a:chExt cx="1464360" cy="1114089"/>
            </a:xfrm>
          </p:grpSpPr>
          <p:sp>
            <p:nvSpPr>
              <p:cNvPr id="505" name="Google Shape;505;p30"/>
              <p:cNvSpPr/>
              <p:nvPr/>
            </p:nvSpPr>
            <p:spPr>
              <a:xfrm>
                <a:off x="9124193" y="3697620"/>
                <a:ext cx="409920" cy="226844"/>
              </a:xfrm>
              <a:custGeom>
                <a:avLst/>
                <a:gdLst/>
                <a:ahLst/>
                <a:cxnLst/>
                <a:rect l="l" t="t" r="r" b="b"/>
                <a:pathLst>
                  <a:path w="409920" h="226844" extrusionOk="0">
                    <a:moveTo>
                      <a:pt x="46212" y="23082"/>
                    </a:moveTo>
                    <a:cubicBezTo>
                      <a:pt x="27997" y="50430"/>
                      <a:pt x="4542" y="133722"/>
                      <a:pt x="0" y="185473"/>
                    </a:cubicBezTo>
                    <a:cubicBezTo>
                      <a:pt x="0" y="185473"/>
                      <a:pt x="95518" y="226845"/>
                      <a:pt x="208305" y="226845"/>
                    </a:cubicBezTo>
                    <a:cubicBezTo>
                      <a:pt x="334564" y="226845"/>
                      <a:pt x="409921" y="189765"/>
                      <a:pt x="409921" y="189765"/>
                    </a:cubicBezTo>
                    <a:cubicBezTo>
                      <a:pt x="409921" y="189765"/>
                      <a:pt x="409921" y="101233"/>
                      <a:pt x="377283" y="28971"/>
                    </a:cubicBezTo>
                    <a:cubicBezTo>
                      <a:pt x="348887" y="-33860"/>
                      <a:pt x="257760" y="25078"/>
                      <a:pt x="257760" y="2507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9654735" y="3799652"/>
                <a:ext cx="256506" cy="423075"/>
              </a:xfrm>
              <a:custGeom>
                <a:avLst/>
                <a:gdLst/>
                <a:ahLst/>
                <a:cxnLst/>
                <a:rect l="l" t="t" r="r" b="b"/>
                <a:pathLst>
                  <a:path w="256506" h="423075" extrusionOk="0">
                    <a:moveTo>
                      <a:pt x="80347" y="217387"/>
                    </a:moveTo>
                    <a:lnTo>
                      <a:pt x="108644" y="235452"/>
                    </a:lnTo>
                    <a:lnTo>
                      <a:pt x="125013" y="11329"/>
                    </a:lnTo>
                    <a:lnTo>
                      <a:pt x="206408" y="0"/>
                    </a:lnTo>
                    <a:cubicBezTo>
                      <a:pt x="206408" y="0"/>
                      <a:pt x="275277" y="291047"/>
                      <a:pt x="251522" y="374039"/>
                    </a:cubicBezTo>
                    <a:cubicBezTo>
                      <a:pt x="220032" y="484080"/>
                      <a:pt x="0" y="374538"/>
                      <a:pt x="0" y="374538"/>
                    </a:cubicBezTo>
                    <a:lnTo>
                      <a:pt x="80347" y="217337"/>
                    </a:ln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8917537" y="4192605"/>
                <a:ext cx="121069" cy="149124"/>
              </a:xfrm>
              <a:custGeom>
                <a:avLst/>
                <a:gdLst/>
                <a:ahLst/>
                <a:cxnLst/>
                <a:rect l="l" t="t" r="r" b="b"/>
                <a:pathLst>
                  <a:path w="121069" h="149124" extrusionOk="0">
                    <a:moveTo>
                      <a:pt x="121070" y="59886"/>
                    </a:moveTo>
                    <a:cubicBezTo>
                      <a:pt x="121070" y="59886"/>
                      <a:pt x="86535" y="123815"/>
                      <a:pt x="66523" y="146022"/>
                    </a:cubicBezTo>
                    <a:cubicBezTo>
                      <a:pt x="46511" y="168280"/>
                      <a:pt x="0" y="63479"/>
                      <a:pt x="0" y="63479"/>
                    </a:cubicBezTo>
                    <a:lnTo>
                      <a:pt x="40473" y="0"/>
                    </a:lnTo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8884499" y="3915426"/>
                <a:ext cx="867656" cy="610794"/>
              </a:xfrm>
              <a:custGeom>
                <a:avLst/>
                <a:gdLst/>
                <a:ahLst/>
                <a:cxnLst/>
                <a:rect l="l" t="t" r="r" b="b"/>
                <a:pathLst>
                  <a:path w="867656" h="610794" extrusionOk="0">
                    <a:moveTo>
                      <a:pt x="343198" y="32444"/>
                    </a:moveTo>
                    <a:cubicBezTo>
                      <a:pt x="343198" y="32444"/>
                      <a:pt x="220431" y="16774"/>
                      <a:pt x="191236" y="24959"/>
                    </a:cubicBezTo>
                    <a:cubicBezTo>
                      <a:pt x="100558" y="50360"/>
                      <a:pt x="0" y="238303"/>
                      <a:pt x="0" y="238303"/>
                    </a:cubicBezTo>
                    <a:cubicBezTo>
                      <a:pt x="0" y="238303"/>
                      <a:pt x="117676" y="337265"/>
                      <a:pt x="154756" y="348493"/>
                    </a:cubicBezTo>
                    <a:cubicBezTo>
                      <a:pt x="174268" y="321794"/>
                      <a:pt x="191236" y="292500"/>
                      <a:pt x="191236" y="292500"/>
                    </a:cubicBezTo>
                    <a:cubicBezTo>
                      <a:pt x="191236" y="292500"/>
                      <a:pt x="179509" y="399896"/>
                      <a:pt x="169777" y="462377"/>
                    </a:cubicBezTo>
                    <a:cubicBezTo>
                      <a:pt x="159996" y="524858"/>
                      <a:pt x="222527" y="610795"/>
                      <a:pt x="222527" y="610795"/>
                    </a:cubicBezTo>
                    <a:lnTo>
                      <a:pt x="626758" y="610795"/>
                    </a:lnTo>
                    <a:cubicBezTo>
                      <a:pt x="626758" y="610795"/>
                      <a:pt x="675865" y="554502"/>
                      <a:pt x="677811" y="519319"/>
                    </a:cubicBezTo>
                    <a:cubicBezTo>
                      <a:pt x="679758" y="484185"/>
                      <a:pt x="649665" y="266749"/>
                      <a:pt x="649665" y="266749"/>
                    </a:cubicBezTo>
                    <a:cubicBezTo>
                      <a:pt x="701267" y="305675"/>
                      <a:pt x="721927" y="292799"/>
                      <a:pt x="781414" y="279974"/>
                    </a:cubicBezTo>
                    <a:cubicBezTo>
                      <a:pt x="817097" y="254722"/>
                      <a:pt x="870345" y="165441"/>
                      <a:pt x="867551" y="111344"/>
                    </a:cubicBezTo>
                    <a:cubicBezTo>
                      <a:pt x="867551" y="111344"/>
                      <a:pt x="741590" y="19419"/>
                      <a:pt x="690088" y="2202"/>
                    </a:cubicBezTo>
                    <a:cubicBezTo>
                      <a:pt x="655154" y="-9476"/>
                      <a:pt x="525551" y="29101"/>
                      <a:pt x="525551" y="29101"/>
                    </a:cubicBezTo>
                    <a:lnTo>
                      <a:pt x="343198" y="3239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9135728" y="3585010"/>
                <a:ext cx="97158" cy="170176"/>
              </a:xfrm>
              <a:custGeom>
                <a:avLst/>
                <a:gdLst/>
                <a:ahLst/>
                <a:cxnLst/>
                <a:rect l="l" t="t" r="r" b="b"/>
                <a:pathLst>
                  <a:path w="97158" h="170176" extrusionOk="0">
                    <a:moveTo>
                      <a:pt x="62026" y="0"/>
                    </a:moveTo>
                    <a:cubicBezTo>
                      <a:pt x="62026" y="0"/>
                      <a:pt x="4085" y="9732"/>
                      <a:pt x="193" y="65725"/>
                    </a:cubicBezTo>
                    <a:cubicBezTo>
                      <a:pt x="-3700" y="121719"/>
                      <a:pt x="52045" y="170176"/>
                      <a:pt x="97158" y="170176"/>
                    </a:cubicBezTo>
                    <a:lnTo>
                      <a:pt x="620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9436250" y="3585010"/>
                <a:ext cx="97855" cy="170176"/>
              </a:xfrm>
              <a:custGeom>
                <a:avLst/>
                <a:gdLst/>
                <a:ahLst/>
                <a:cxnLst/>
                <a:rect l="l" t="t" r="r" b="b"/>
                <a:pathLst>
                  <a:path w="97855" h="170176" extrusionOk="0">
                    <a:moveTo>
                      <a:pt x="35183" y="0"/>
                    </a:moveTo>
                    <a:cubicBezTo>
                      <a:pt x="35183" y="0"/>
                      <a:pt x="93772" y="15720"/>
                      <a:pt x="97665" y="71714"/>
                    </a:cubicBezTo>
                    <a:cubicBezTo>
                      <a:pt x="101557" y="127707"/>
                      <a:pt x="45164" y="170176"/>
                      <a:pt x="0" y="170176"/>
                    </a:cubicBezTo>
                    <a:lnTo>
                      <a:pt x="351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9227697" y="3792266"/>
                <a:ext cx="182352" cy="181604"/>
              </a:xfrm>
              <a:custGeom>
                <a:avLst/>
                <a:gdLst/>
                <a:ahLst/>
                <a:cxnLst/>
                <a:rect l="l" t="t" r="r" b="b"/>
                <a:pathLst>
                  <a:path w="182352" h="181604" extrusionOk="0">
                    <a:moveTo>
                      <a:pt x="33636" y="0"/>
                    </a:moveTo>
                    <a:lnTo>
                      <a:pt x="0" y="155604"/>
                    </a:lnTo>
                    <a:cubicBezTo>
                      <a:pt x="0" y="155604"/>
                      <a:pt x="32538" y="181605"/>
                      <a:pt x="95119" y="181605"/>
                    </a:cubicBezTo>
                    <a:cubicBezTo>
                      <a:pt x="162741" y="181605"/>
                      <a:pt x="182353" y="152310"/>
                      <a:pt x="182353" y="152310"/>
                    </a:cubicBezTo>
                    <a:lnTo>
                      <a:pt x="145823" y="0"/>
                    </a:lnTo>
                    <a:lnTo>
                      <a:pt x="33636" y="0"/>
                    </a:ln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30"/>
              <p:cNvSpPr/>
              <p:nvPr/>
            </p:nvSpPr>
            <p:spPr>
              <a:xfrm>
                <a:off x="9251751" y="3792316"/>
                <a:ext cx="136440" cy="100016"/>
              </a:xfrm>
              <a:custGeom>
                <a:avLst/>
                <a:gdLst/>
                <a:ahLst/>
                <a:cxnLst/>
                <a:rect l="l" t="t" r="r" b="b"/>
                <a:pathLst>
                  <a:path w="136440" h="100016" extrusionOk="0">
                    <a:moveTo>
                      <a:pt x="136440" y="61034"/>
                    </a:moveTo>
                    <a:cubicBezTo>
                      <a:pt x="125412" y="76305"/>
                      <a:pt x="102156" y="102904"/>
                      <a:pt x="67122" y="99761"/>
                    </a:cubicBezTo>
                    <a:cubicBezTo>
                      <a:pt x="22557" y="95718"/>
                      <a:pt x="5439" y="60435"/>
                      <a:pt x="0" y="44166"/>
                    </a:cubicBezTo>
                    <a:lnTo>
                      <a:pt x="9532" y="0"/>
                    </a:lnTo>
                    <a:lnTo>
                      <a:pt x="121769" y="0"/>
                    </a:lnTo>
                    <a:lnTo>
                      <a:pt x="136390" y="61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30"/>
              <p:cNvSpPr/>
              <p:nvPr/>
            </p:nvSpPr>
            <p:spPr>
              <a:xfrm>
                <a:off x="9187766" y="3516939"/>
                <a:ext cx="298613" cy="345194"/>
              </a:xfrm>
              <a:custGeom>
                <a:avLst/>
                <a:gdLst/>
                <a:ahLst/>
                <a:cxnLst/>
                <a:rect l="l" t="t" r="r" b="b"/>
                <a:pathLst>
                  <a:path w="298613" h="345194" extrusionOk="0">
                    <a:moveTo>
                      <a:pt x="149273" y="0"/>
                    </a:moveTo>
                    <a:cubicBezTo>
                      <a:pt x="-43" y="0"/>
                      <a:pt x="7" y="126809"/>
                      <a:pt x="7" y="130203"/>
                    </a:cubicBezTo>
                    <a:cubicBezTo>
                      <a:pt x="-393" y="162990"/>
                      <a:pt x="15677" y="345044"/>
                      <a:pt x="142386" y="345194"/>
                    </a:cubicBezTo>
                    <a:cubicBezTo>
                      <a:pt x="287959" y="345393"/>
                      <a:pt x="298589" y="124913"/>
                      <a:pt x="298589" y="124913"/>
                    </a:cubicBezTo>
                    <a:cubicBezTo>
                      <a:pt x="298589" y="124913"/>
                      <a:pt x="304129" y="0"/>
                      <a:pt x="149273" y="0"/>
                    </a:cubicBez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4" name="Google Shape;514;p30"/>
              <p:cNvGrpSpPr/>
              <p:nvPr/>
            </p:nvGrpSpPr>
            <p:grpSpPr>
              <a:xfrm>
                <a:off x="9154907" y="3684335"/>
                <a:ext cx="354332" cy="84407"/>
                <a:chOff x="9154907" y="3684335"/>
                <a:chExt cx="354332" cy="84407"/>
              </a:xfrm>
            </p:grpSpPr>
            <p:sp>
              <p:nvSpPr>
                <p:cNvPr id="515" name="Google Shape;515;p30"/>
                <p:cNvSpPr/>
                <p:nvPr/>
              </p:nvSpPr>
              <p:spPr>
                <a:xfrm>
                  <a:off x="9154907" y="3684335"/>
                  <a:ext cx="61311" cy="8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1" h="84407" extrusionOk="0">
                      <a:moveTo>
                        <a:pt x="43695" y="6374"/>
                      </a:moveTo>
                      <a:cubicBezTo>
                        <a:pt x="43695" y="6374"/>
                        <a:pt x="14001" y="-13089"/>
                        <a:pt x="2623" y="16006"/>
                      </a:cubicBezTo>
                      <a:cubicBezTo>
                        <a:pt x="-10652" y="50091"/>
                        <a:pt x="29172" y="98299"/>
                        <a:pt x="61311" y="80633"/>
                      </a:cubicBezTo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30"/>
                <p:cNvSpPr/>
                <p:nvPr/>
              </p:nvSpPr>
              <p:spPr>
                <a:xfrm>
                  <a:off x="9447928" y="3684335"/>
                  <a:ext cx="61311" cy="84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11" h="84407" extrusionOk="0">
                      <a:moveTo>
                        <a:pt x="17617" y="6374"/>
                      </a:moveTo>
                      <a:cubicBezTo>
                        <a:pt x="17617" y="6374"/>
                        <a:pt x="47311" y="-13089"/>
                        <a:pt x="58688" y="16006"/>
                      </a:cubicBezTo>
                      <a:cubicBezTo>
                        <a:pt x="71963" y="50091"/>
                        <a:pt x="32139" y="98299"/>
                        <a:pt x="0" y="80633"/>
                      </a:cubicBezTo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7" name="Google Shape;517;p30"/>
              <p:cNvSpPr/>
              <p:nvPr/>
            </p:nvSpPr>
            <p:spPr>
              <a:xfrm>
                <a:off x="9135907" y="3473537"/>
                <a:ext cx="365547" cy="220021"/>
              </a:xfrm>
              <a:custGeom>
                <a:avLst/>
                <a:gdLst/>
                <a:ahLst/>
                <a:cxnLst/>
                <a:rect l="l" t="t" r="r" b="b"/>
                <a:pathLst>
                  <a:path w="365547" h="220021" extrusionOk="0">
                    <a:moveTo>
                      <a:pt x="359980" y="183187"/>
                    </a:moveTo>
                    <a:cubicBezTo>
                      <a:pt x="330037" y="199256"/>
                      <a:pt x="238910" y="183187"/>
                      <a:pt x="238910" y="183187"/>
                    </a:cubicBezTo>
                    <a:lnTo>
                      <a:pt x="258423" y="91561"/>
                    </a:lnTo>
                    <a:cubicBezTo>
                      <a:pt x="258423" y="91561"/>
                      <a:pt x="221992" y="189425"/>
                      <a:pt x="201132" y="211982"/>
                    </a:cubicBezTo>
                    <a:cubicBezTo>
                      <a:pt x="184564" y="229998"/>
                      <a:pt x="114048" y="213180"/>
                      <a:pt x="85951" y="205594"/>
                    </a:cubicBezTo>
                    <a:cubicBezTo>
                      <a:pt x="95732" y="178445"/>
                      <a:pt x="101122" y="152096"/>
                      <a:pt x="101471" y="150099"/>
                    </a:cubicBezTo>
                    <a:cubicBezTo>
                      <a:pt x="91740" y="172557"/>
                      <a:pt x="74323" y="202250"/>
                      <a:pt x="74323" y="202250"/>
                    </a:cubicBezTo>
                    <a:lnTo>
                      <a:pt x="15" y="177198"/>
                    </a:lnTo>
                    <a:cubicBezTo>
                      <a:pt x="-834" y="107181"/>
                      <a:pt x="35547" y="32323"/>
                      <a:pt x="96980" y="10864"/>
                    </a:cubicBezTo>
                    <a:cubicBezTo>
                      <a:pt x="133411" y="-7351"/>
                      <a:pt x="212211" y="-4107"/>
                      <a:pt x="249939" y="31675"/>
                    </a:cubicBezTo>
                    <a:cubicBezTo>
                      <a:pt x="382088" y="10215"/>
                      <a:pt x="369711" y="151447"/>
                      <a:pt x="359980" y="1831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9728279" y="3618047"/>
                <a:ext cx="72377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72377" h="170925" extrusionOk="0">
                    <a:moveTo>
                      <a:pt x="21674" y="0"/>
                    </a:moveTo>
                    <a:cubicBezTo>
                      <a:pt x="21674" y="0"/>
                      <a:pt x="614" y="4691"/>
                      <a:pt x="15" y="26350"/>
                    </a:cubicBezTo>
                    <a:cubicBezTo>
                      <a:pt x="-583" y="48009"/>
                      <a:pt x="16385" y="73311"/>
                      <a:pt x="16983" y="83192"/>
                    </a:cubicBezTo>
                    <a:cubicBezTo>
                      <a:pt x="17582" y="93073"/>
                      <a:pt x="-12161" y="146122"/>
                      <a:pt x="43882" y="170925"/>
                    </a:cubicBezTo>
                    <a:lnTo>
                      <a:pt x="72378" y="152760"/>
                    </a:lnTo>
                    <a:lnTo>
                      <a:pt x="21624" y="0"/>
                    </a:lnTo>
                    <a:close/>
                  </a:path>
                </a:pathLst>
              </a:custGeom>
              <a:solidFill>
                <a:srgbClr val="EF95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9728279" y="3618047"/>
                <a:ext cx="72377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72377" h="170925" extrusionOk="0">
                    <a:moveTo>
                      <a:pt x="21674" y="0"/>
                    </a:moveTo>
                    <a:cubicBezTo>
                      <a:pt x="21674" y="0"/>
                      <a:pt x="614" y="4691"/>
                      <a:pt x="15" y="26350"/>
                    </a:cubicBezTo>
                    <a:cubicBezTo>
                      <a:pt x="-583" y="48009"/>
                      <a:pt x="16385" y="73311"/>
                      <a:pt x="16983" y="83192"/>
                    </a:cubicBezTo>
                    <a:cubicBezTo>
                      <a:pt x="17582" y="93073"/>
                      <a:pt x="-12161" y="146122"/>
                      <a:pt x="43882" y="170925"/>
                    </a:cubicBezTo>
                    <a:lnTo>
                      <a:pt x="72378" y="152760"/>
                    </a:lnTo>
                    <a:lnTo>
                      <a:pt x="21624" y="0"/>
                    </a:ln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30"/>
              <p:cNvSpPr/>
              <p:nvPr/>
            </p:nvSpPr>
            <p:spPr>
              <a:xfrm>
                <a:off x="9606951" y="3412131"/>
                <a:ext cx="232291" cy="355690"/>
              </a:xfrm>
              <a:custGeom>
                <a:avLst/>
                <a:gdLst/>
                <a:ahLst/>
                <a:cxnLst/>
                <a:rect l="l" t="t" r="r" b="b"/>
                <a:pathLst>
                  <a:path w="232291" h="355690" extrusionOk="0">
                    <a:moveTo>
                      <a:pt x="187768" y="48615"/>
                    </a:moveTo>
                    <a:cubicBezTo>
                      <a:pt x="162166" y="6246"/>
                      <a:pt x="108318" y="-11370"/>
                      <a:pt x="62605" y="7594"/>
                    </a:cubicBezTo>
                    <a:cubicBezTo>
                      <a:pt x="8159" y="30200"/>
                      <a:pt x="-15197" y="93580"/>
                      <a:pt x="10355" y="145731"/>
                    </a:cubicBezTo>
                    <a:cubicBezTo>
                      <a:pt x="33111" y="192193"/>
                      <a:pt x="86759" y="213402"/>
                      <a:pt x="134419" y="196784"/>
                    </a:cubicBezTo>
                    <a:lnTo>
                      <a:pt x="208927" y="348795"/>
                    </a:lnTo>
                    <a:cubicBezTo>
                      <a:pt x="211922" y="354883"/>
                      <a:pt x="219307" y="357428"/>
                      <a:pt x="225396" y="354434"/>
                    </a:cubicBezTo>
                    <a:lnTo>
                      <a:pt x="225396" y="354434"/>
                    </a:lnTo>
                    <a:cubicBezTo>
                      <a:pt x="231484" y="351440"/>
                      <a:pt x="234029" y="344054"/>
                      <a:pt x="231035" y="337966"/>
                    </a:cubicBezTo>
                    <a:lnTo>
                      <a:pt x="156527" y="185954"/>
                    </a:lnTo>
                    <a:cubicBezTo>
                      <a:pt x="201342" y="156810"/>
                      <a:pt x="216712" y="96525"/>
                      <a:pt x="187768" y="48566"/>
                    </a:cubicBezTo>
                    <a:close/>
                    <a:moveTo>
                      <a:pt x="136764" y="173728"/>
                    </a:moveTo>
                    <a:cubicBezTo>
                      <a:pt x="96740" y="193340"/>
                      <a:pt x="48332" y="176772"/>
                      <a:pt x="28720" y="136748"/>
                    </a:cubicBezTo>
                    <a:cubicBezTo>
                      <a:pt x="9107" y="96724"/>
                      <a:pt x="25675" y="48316"/>
                      <a:pt x="65699" y="28703"/>
                    </a:cubicBezTo>
                    <a:cubicBezTo>
                      <a:pt x="105723" y="9091"/>
                      <a:pt x="154131" y="25659"/>
                      <a:pt x="173744" y="65683"/>
                    </a:cubicBezTo>
                    <a:cubicBezTo>
                      <a:pt x="193357" y="105707"/>
                      <a:pt x="176788" y="154115"/>
                      <a:pt x="136764" y="1737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9723375" y="3582880"/>
                <a:ext cx="154579" cy="233989"/>
              </a:xfrm>
              <a:custGeom>
                <a:avLst/>
                <a:gdLst/>
                <a:ahLst/>
                <a:cxnLst/>
                <a:rect l="l" t="t" r="r" b="b"/>
                <a:pathLst>
                  <a:path w="154579" h="233989" extrusionOk="0">
                    <a:moveTo>
                      <a:pt x="138616" y="117711"/>
                    </a:moveTo>
                    <a:cubicBezTo>
                      <a:pt x="138616" y="117711"/>
                      <a:pt x="144255" y="108977"/>
                      <a:pt x="140512" y="97599"/>
                    </a:cubicBezTo>
                    <a:cubicBezTo>
                      <a:pt x="136769" y="86220"/>
                      <a:pt x="128485" y="80382"/>
                      <a:pt x="128485" y="80382"/>
                    </a:cubicBezTo>
                    <a:cubicBezTo>
                      <a:pt x="128485" y="80382"/>
                      <a:pt x="128136" y="61368"/>
                      <a:pt x="121898" y="50638"/>
                    </a:cubicBezTo>
                    <a:cubicBezTo>
                      <a:pt x="119652" y="46796"/>
                      <a:pt x="113962" y="43801"/>
                      <a:pt x="106926" y="41506"/>
                    </a:cubicBezTo>
                    <a:cubicBezTo>
                      <a:pt x="88960" y="31575"/>
                      <a:pt x="25381" y="-2810"/>
                      <a:pt x="10859" y="184"/>
                    </a:cubicBezTo>
                    <a:cubicBezTo>
                      <a:pt x="-6109" y="3677"/>
                      <a:pt x="-2017" y="26534"/>
                      <a:pt x="15001" y="36465"/>
                    </a:cubicBezTo>
                    <a:cubicBezTo>
                      <a:pt x="21039" y="39959"/>
                      <a:pt x="31320" y="45847"/>
                      <a:pt x="40053" y="50788"/>
                    </a:cubicBezTo>
                    <a:cubicBezTo>
                      <a:pt x="29274" y="59571"/>
                      <a:pt x="19692" y="70251"/>
                      <a:pt x="18544" y="76988"/>
                    </a:cubicBezTo>
                    <a:cubicBezTo>
                      <a:pt x="15450" y="94854"/>
                      <a:pt x="28176" y="102540"/>
                      <a:pt x="28176" y="102540"/>
                    </a:cubicBezTo>
                    <a:cubicBezTo>
                      <a:pt x="28176" y="102540"/>
                      <a:pt x="24832" y="116164"/>
                      <a:pt x="27876" y="123350"/>
                    </a:cubicBezTo>
                    <a:cubicBezTo>
                      <a:pt x="30471" y="129538"/>
                      <a:pt x="44295" y="134030"/>
                      <a:pt x="44295" y="134030"/>
                    </a:cubicBezTo>
                    <a:cubicBezTo>
                      <a:pt x="44295" y="134030"/>
                      <a:pt x="40901" y="148053"/>
                      <a:pt x="44994" y="156836"/>
                    </a:cubicBezTo>
                    <a:cubicBezTo>
                      <a:pt x="49286" y="165969"/>
                      <a:pt x="65205" y="167416"/>
                      <a:pt x="65205" y="167416"/>
                    </a:cubicBezTo>
                    <a:cubicBezTo>
                      <a:pt x="65205" y="167416"/>
                      <a:pt x="43247" y="186979"/>
                      <a:pt x="45193" y="203647"/>
                    </a:cubicBezTo>
                    <a:cubicBezTo>
                      <a:pt x="46690" y="216523"/>
                      <a:pt x="60813" y="233990"/>
                      <a:pt x="60813" y="233990"/>
                    </a:cubicBezTo>
                    <a:lnTo>
                      <a:pt x="129384" y="228949"/>
                    </a:lnTo>
                    <a:lnTo>
                      <a:pt x="137817" y="216722"/>
                    </a:lnTo>
                    <a:cubicBezTo>
                      <a:pt x="137817" y="216722"/>
                      <a:pt x="151791" y="178994"/>
                      <a:pt x="154336" y="158134"/>
                    </a:cubicBezTo>
                    <a:cubicBezTo>
                      <a:pt x="156881" y="137274"/>
                      <a:pt x="138666" y="117611"/>
                      <a:pt x="138666" y="117611"/>
                    </a:cubicBez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9806646" y="3733727"/>
                <a:ext cx="48358" cy="66232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66232" extrusionOk="0">
                    <a:moveTo>
                      <a:pt x="47061" y="48508"/>
                    </a:moveTo>
                    <a:lnTo>
                      <a:pt x="22607" y="0"/>
                    </a:lnTo>
                    <a:cubicBezTo>
                      <a:pt x="13824" y="1797"/>
                      <a:pt x="7386" y="5040"/>
                      <a:pt x="0" y="8434"/>
                    </a:cubicBezTo>
                    <a:lnTo>
                      <a:pt x="24953" y="59337"/>
                    </a:lnTo>
                    <a:cubicBezTo>
                      <a:pt x="27947" y="65426"/>
                      <a:pt x="35333" y="67971"/>
                      <a:pt x="41471" y="64977"/>
                    </a:cubicBezTo>
                    <a:cubicBezTo>
                      <a:pt x="45813" y="62831"/>
                      <a:pt x="48358" y="58489"/>
                      <a:pt x="48358" y="53897"/>
                    </a:cubicBezTo>
                    <a:cubicBezTo>
                      <a:pt x="48358" y="52051"/>
                      <a:pt x="47959" y="50205"/>
                      <a:pt x="47111" y="484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9772162" y="3699565"/>
                <a:ext cx="78650" cy="15947"/>
              </a:xfrm>
              <a:custGeom>
                <a:avLst/>
                <a:gdLst/>
                <a:ahLst/>
                <a:cxnLst/>
                <a:rect l="l" t="t" r="r" b="b"/>
                <a:pathLst>
                  <a:path w="78650" h="15947" extrusionOk="0">
                    <a:moveTo>
                      <a:pt x="0" y="15948"/>
                    </a:moveTo>
                    <a:cubicBezTo>
                      <a:pt x="0" y="15948"/>
                      <a:pt x="28246" y="1325"/>
                      <a:pt x="36530" y="427"/>
                    </a:cubicBezTo>
                    <a:cubicBezTo>
                      <a:pt x="44815" y="-471"/>
                      <a:pt x="78651" y="327"/>
                      <a:pt x="78651" y="32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9758038" y="3662420"/>
                <a:ext cx="81195" cy="18857"/>
              </a:xfrm>
              <a:custGeom>
                <a:avLst/>
                <a:gdLst/>
                <a:ahLst/>
                <a:cxnLst/>
                <a:rect l="l" t="t" r="r" b="b"/>
                <a:pathLst>
                  <a:path w="81195" h="18857" extrusionOk="0">
                    <a:moveTo>
                      <a:pt x="0" y="18857"/>
                    </a:moveTo>
                    <a:cubicBezTo>
                      <a:pt x="0" y="18857"/>
                      <a:pt x="25252" y="4535"/>
                      <a:pt x="35532" y="1590"/>
                    </a:cubicBezTo>
                    <a:cubicBezTo>
                      <a:pt x="45763" y="-1354"/>
                      <a:pt x="81196" y="692"/>
                      <a:pt x="81196" y="69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30"/>
              <p:cNvSpPr/>
              <p:nvPr/>
            </p:nvSpPr>
            <p:spPr>
              <a:xfrm>
                <a:off x="9793571" y="3733749"/>
                <a:ext cx="58189" cy="14001"/>
              </a:xfrm>
              <a:custGeom>
                <a:avLst/>
                <a:gdLst/>
                <a:ahLst/>
                <a:cxnLst/>
                <a:rect l="l" t="t" r="r" b="b"/>
                <a:pathLst>
                  <a:path w="58189" h="14001" extrusionOk="0">
                    <a:moveTo>
                      <a:pt x="58190" y="1376"/>
                    </a:moveTo>
                    <a:cubicBezTo>
                      <a:pt x="58190" y="1376"/>
                      <a:pt x="36381" y="-670"/>
                      <a:pt x="33337" y="228"/>
                    </a:cubicBezTo>
                    <a:cubicBezTo>
                      <a:pt x="30243" y="1127"/>
                      <a:pt x="0" y="14002"/>
                      <a:pt x="0" y="1400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0"/>
              <p:cNvSpPr/>
              <p:nvPr/>
            </p:nvSpPr>
            <p:spPr>
              <a:xfrm>
                <a:off x="9766173" y="3623979"/>
                <a:ext cx="59038" cy="7892"/>
              </a:xfrm>
              <a:custGeom>
                <a:avLst/>
                <a:gdLst/>
                <a:ahLst/>
                <a:cxnLst/>
                <a:rect l="l" t="t" r="r" b="b"/>
                <a:pathLst>
                  <a:path w="59038" h="7892" extrusionOk="0">
                    <a:moveTo>
                      <a:pt x="0" y="7892"/>
                    </a:moveTo>
                    <a:cubicBezTo>
                      <a:pt x="0" y="7892"/>
                      <a:pt x="10730" y="206"/>
                      <a:pt x="17118" y="7"/>
                    </a:cubicBezTo>
                    <a:cubicBezTo>
                      <a:pt x="23506" y="-193"/>
                      <a:pt x="59038" y="3949"/>
                      <a:pt x="59038" y="394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9761113" y="4038997"/>
                <a:ext cx="19233" cy="120420"/>
              </a:xfrm>
              <a:custGeom>
                <a:avLst/>
                <a:gdLst/>
                <a:ahLst/>
                <a:cxnLst/>
                <a:rect l="l" t="t" r="r" b="b"/>
                <a:pathLst>
                  <a:path w="19233" h="120420" extrusionOk="0">
                    <a:moveTo>
                      <a:pt x="2166" y="0"/>
                    </a:moveTo>
                    <a:cubicBezTo>
                      <a:pt x="2166" y="0"/>
                      <a:pt x="-8963" y="85936"/>
                      <a:pt x="19234" y="1204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>
                <a:off x="9078331" y="3973871"/>
                <a:ext cx="24995" cy="228216"/>
              </a:xfrm>
              <a:custGeom>
                <a:avLst/>
                <a:gdLst/>
                <a:ahLst/>
                <a:cxnLst/>
                <a:rect l="l" t="t" r="r" b="b"/>
                <a:pathLst>
                  <a:path w="24995" h="228216" extrusionOk="0">
                    <a:moveTo>
                      <a:pt x="0" y="228216"/>
                    </a:moveTo>
                    <a:cubicBezTo>
                      <a:pt x="0" y="228216"/>
                      <a:pt x="39075" y="47160"/>
                      <a:pt x="19513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>
                <a:off x="9513407" y="3926613"/>
                <a:ext cx="73606" cy="247128"/>
              </a:xfrm>
              <a:custGeom>
                <a:avLst/>
                <a:gdLst/>
                <a:ahLst/>
                <a:cxnLst/>
                <a:rect l="l" t="t" r="r" b="b"/>
                <a:pathLst>
                  <a:path w="73606" h="247128" extrusionOk="0">
                    <a:moveTo>
                      <a:pt x="20707" y="247128"/>
                    </a:moveTo>
                    <a:cubicBezTo>
                      <a:pt x="20707" y="247128"/>
                      <a:pt x="1992" y="123463"/>
                      <a:pt x="46" y="64226"/>
                    </a:cubicBezTo>
                    <a:cubicBezTo>
                      <a:pt x="-1900" y="4988"/>
                      <a:pt x="58635" y="-2148"/>
                      <a:pt x="73607" y="44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30"/>
              <p:cNvSpPr/>
              <p:nvPr/>
            </p:nvSpPr>
            <p:spPr>
              <a:xfrm>
                <a:off x="8446881" y="3504568"/>
                <a:ext cx="352978" cy="444095"/>
              </a:xfrm>
              <a:custGeom>
                <a:avLst/>
                <a:gdLst/>
                <a:ahLst/>
                <a:cxnLst/>
                <a:rect l="l" t="t" r="r" b="b"/>
                <a:pathLst>
                  <a:path w="352978" h="444095" extrusionOk="0">
                    <a:moveTo>
                      <a:pt x="236800" y="129948"/>
                    </a:moveTo>
                    <a:cubicBezTo>
                      <a:pt x="251422" y="123610"/>
                      <a:pt x="267142" y="123311"/>
                      <a:pt x="281215" y="128002"/>
                    </a:cubicBezTo>
                    <a:lnTo>
                      <a:pt x="246382" y="47405"/>
                    </a:lnTo>
                    <a:lnTo>
                      <a:pt x="166034" y="82139"/>
                    </a:lnTo>
                    <a:cubicBezTo>
                      <a:pt x="170676" y="68066"/>
                      <a:pt x="170376" y="52345"/>
                      <a:pt x="164088" y="37723"/>
                    </a:cubicBezTo>
                    <a:cubicBezTo>
                      <a:pt x="150364" y="6033"/>
                      <a:pt x="113584" y="-8539"/>
                      <a:pt x="81944" y="5135"/>
                    </a:cubicBezTo>
                    <a:cubicBezTo>
                      <a:pt x="50255" y="18859"/>
                      <a:pt x="35632" y="55589"/>
                      <a:pt x="49356" y="87329"/>
                    </a:cubicBezTo>
                    <a:cubicBezTo>
                      <a:pt x="55694" y="101951"/>
                      <a:pt x="66923" y="112980"/>
                      <a:pt x="80347" y="119218"/>
                    </a:cubicBezTo>
                    <a:lnTo>
                      <a:pt x="0" y="153952"/>
                    </a:lnTo>
                    <a:lnTo>
                      <a:pt x="106448" y="400384"/>
                    </a:lnTo>
                    <a:lnTo>
                      <a:pt x="183801" y="366997"/>
                    </a:lnTo>
                    <a:cubicBezTo>
                      <a:pt x="180707" y="379723"/>
                      <a:pt x="181605" y="393497"/>
                      <a:pt x="187194" y="406372"/>
                    </a:cubicBezTo>
                    <a:cubicBezTo>
                      <a:pt x="200918" y="438062"/>
                      <a:pt x="237698" y="452634"/>
                      <a:pt x="269388" y="438960"/>
                    </a:cubicBezTo>
                    <a:cubicBezTo>
                      <a:pt x="301078" y="425237"/>
                      <a:pt x="315700" y="388506"/>
                      <a:pt x="301976" y="356767"/>
                    </a:cubicBezTo>
                    <a:cubicBezTo>
                      <a:pt x="296387" y="343841"/>
                      <a:pt x="286954" y="333760"/>
                      <a:pt x="275626" y="327323"/>
                    </a:cubicBezTo>
                    <a:lnTo>
                      <a:pt x="352979" y="293936"/>
                    </a:lnTo>
                    <a:lnTo>
                      <a:pt x="318395" y="213838"/>
                    </a:lnTo>
                    <a:cubicBezTo>
                      <a:pt x="312157" y="227263"/>
                      <a:pt x="301127" y="238541"/>
                      <a:pt x="286506" y="244829"/>
                    </a:cubicBezTo>
                    <a:cubicBezTo>
                      <a:pt x="254816" y="258553"/>
                      <a:pt x="218036" y="243931"/>
                      <a:pt x="204362" y="212241"/>
                    </a:cubicBezTo>
                    <a:cubicBezTo>
                      <a:pt x="190688" y="180552"/>
                      <a:pt x="205260" y="143772"/>
                      <a:pt x="236949" y="1300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>
                <a:off x="8573198" y="3814319"/>
                <a:ext cx="432997" cy="557150"/>
              </a:xfrm>
              <a:custGeom>
                <a:avLst/>
                <a:gdLst/>
                <a:ahLst/>
                <a:cxnLst/>
                <a:rect l="l" t="t" r="r" b="b"/>
                <a:pathLst>
                  <a:path w="432997" h="557150" extrusionOk="0">
                    <a:moveTo>
                      <a:pt x="405123" y="530696"/>
                    </a:moveTo>
                    <a:cubicBezTo>
                      <a:pt x="373583" y="563983"/>
                      <a:pt x="294933" y="577707"/>
                      <a:pt x="244878" y="499306"/>
                    </a:cubicBezTo>
                    <a:cubicBezTo>
                      <a:pt x="229657" y="475501"/>
                      <a:pt x="122510" y="217442"/>
                      <a:pt x="122510" y="217442"/>
                    </a:cubicBezTo>
                    <a:cubicBezTo>
                      <a:pt x="122510" y="217442"/>
                      <a:pt x="82586" y="221284"/>
                      <a:pt x="66467" y="213000"/>
                    </a:cubicBezTo>
                    <a:cubicBezTo>
                      <a:pt x="61027" y="210256"/>
                      <a:pt x="52743" y="192888"/>
                      <a:pt x="52743" y="192888"/>
                    </a:cubicBezTo>
                    <a:cubicBezTo>
                      <a:pt x="52743" y="192888"/>
                      <a:pt x="38470" y="187948"/>
                      <a:pt x="30236" y="180861"/>
                    </a:cubicBezTo>
                    <a:cubicBezTo>
                      <a:pt x="21952" y="173775"/>
                      <a:pt x="24496" y="159153"/>
                      <a:pt x="24496" y="159153"/>
                    </a:cubicBezTo>
                    <a:cubicBezTo>
                      <a:pt x="24496" y="159153"/>
                      <a:pt x="742" y="150020"/>
                      <a:pt x="43" y="142684"/>
                    </a:cubicBezTo>
                    <a:cubicBezTo>
                      <a:pt x="-206" y="139690"/>
                      <a:pt x="642" y="131256"/>
                      <a:pt x="2039" y="122023"/>
                    </a:cubicBezTo>
                    <a:cubicBezTo>
                      <a:pt x="2039" y="121874"/>
                      <a:pt x="2439" y="115535"/>
                      <a:pt x="3138" y="105854"/>
                    </a:cubicBezTo>
                    <a:cubicBezTo>
                      <a:pt x="5133" y="77708"/>
                      <a:pt x="9426" y="21814"/>
                      <a:pt x="12520" y="11384"/>
                    </a:cubicBezTo>
                    <a:cubicBezTo>
                      <a:pt x="16662" y="-2640"/>
                      <a:pt x="39618" y="-3788"/>
                      <a:pt x="45706" y="8389"/>
                    </a:cubicBezTo>
                    <a:cubicBezTo>
                      <a:pt x="48301" y="13579"/>
                      <a:pt x="51295" y="28900"/>
                      <a:pt x="55538" y="55100"/>
                    </a:cubicBezTo>
                    <a:cubicBezTo>
                      <a:pt x="58332" y="53803"/>
                      <a:pt x="60878" y="52905"/>
                      <a:pt x="63074" y="52655"/>
                    </a:cubicBezTo>
                    <a:cubicBezTo>
                      <a:pt x="78644" y="50809"/>
                      <a:pt x="112879" y="57346"/>
                      <a:pt x="129447" y="59043"/>
                    </a:cubicBezTo>
                    <a:cubicBezTo>
                      <a:pt x="146165" y="60740"/>
                      <a:pt x="162584" y="79454"/>
                      <a:pt x="136484" y="94326"/>
                    </a:cubicBezTo>
                    <a:cubicBezTo>
                      <a:pt x="136484" y="94326"/>
                      <a:pt x="149309" y="95524"/>
                      <a:pt x="161137" y="96522"/>
                    </a:cubicBezTo>
                    <a:cubicBezTo>
                      <a:pt x="169771" y="97220"/>
                      <a:pt x="169870" y="116135"/>
                      <a:pt x="163832" y="124818"/>
                    </a:cubicBezTo>
                    <a:cubicBezTo>
                      <a:pt x="174811" y="128711"/>
                      <a:pt x="174811" y="131056"/>
                      <a:pt x="174811" y="131056"/>
                    </a:cubicBezTo>
                    <a:cubicBezTo>
                      <a:pt x="174811" y="131056"/>
                      <a:pt x="185091" y="147575"/>
                      <a:pt x="170719" y="155609"/>
                    </a:cubicBezTo>
                    <a:cubicBezTo>
                      <a:pt x="170719" y="155609"/>
                      <a:pt x="190831" y="158404"/>
                      <a:pt x="194025" y="176719"/>
                    </a:cubicBezTo>
                    <a:cubicBezTo>
                      <a:pt x="194025" y="176719"/>
                      <a:pt x="377076" y="353284"/>
                      <a:pt x="410662" y="415116"/>
                    </a:cubicBezTo>
                    <a:cubicBezTo>
                      <a:pt x="424486" y="440568"/>
                      <a:pt x="455877" y="477148"/>
                      <a:pt x="405123" y="530696"/>
                    </a:cubicBezTo>
                    <a:close/>
                  </a:path>
                </a:pathLst>
              </a:custGeom>
              <a:solidFill>
                <a:srgbClr val="A75F3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586216" y="3873013"/>
                <a:ext cx="37079" cy="54346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54346" extrusionOk="0">
                    <a:moveTo>
                      <a:pt x="37079" y="0"/>
                    </a:moveTo>
                    <a:lnTo>
                      <a:pt x="0" y="5434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8603283" y="3907386"/>
                <a:ext cx="101057" cy="59348"/>
              </a:xfrm>
              <a:custGeom>
                <a:avLst/>
                <a:gdLst/>
                <a:ahLst/>
                <a:cxnLst/>
                <a:rect l="l" t="t" r="r" b="b"/>
                <a:pathLst>
                  <a:path w="101057" h="59348" extrusionOk="0">
                    <a:moveTo>
                      <a:pt x="0" y="59348"/>
                    </a:moveTo>
                    <a:cubicBezTo>
                      <a:pt x="0" y="59348"/>
                      <a:pt x="42719" y="4902"/>
                      <a:pt x="46861" y="1508"/>
                    </a:cubicBezTo>
                    <a:cubicBezTo>
                      <a:pt x="51004" y="-1885"/>
                      <a:pt x="101058" y="1508"/>
                      <a:pt x="101058" y="150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8637469" y="3939137"/>
                <a:ext cx="89329" cy="54945"/>
              </a:xfrm>
              <a:custGeom>
                <a:avLst/>
                <a:gdLst/>
                <a:ahLst/>
                <a:cxnLst/>
                <a:rect l="l" t="t" r="r" b="b"/>
                <a:pathLst>
                  <a:path w="89329" h="54945" extrusionOk="0">
                    <a:moveTo>
                      <a:pt x="0" y="54946"/>
                    </a:moveTo>
                    <a:cubicBezTo>
                      <a:pt x="0" y="54946"/>
                      <a:pt x="31490" y="11977"/>
                      <a:pt x="38078" y="6837"/>
                    </a:cubicBezTo>
                    <a:cubicBezTo>
                      <a:pt x="44665" y="1697"/>
                      <a:pt x="89330" y="0"/>
                      <a:pt x="8933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>
                <a:off x="8676046" y="3944277"/>
                <a:ext cx="76195" cy="65924"/>
              </a:xfrm>
              <a:custGeom>
                <a:avLst/>
                <a:gdLst/>
                <a:ahLst/>
                <a:cxnLst/>
                <a:rect l="l" t="t" r="r" b="b"/>
                <a:pathLst>
                  <a:path w="76195" h="65924" extrusionOk="0">
                    <a:moveTo>
                      <a:pt x="0" y="65925"/>
                    </a:moveTo>
                    <a:lnTo>
                      <a:pt x="25402" y="32738"/>
                    </a:lnTo>
                    <a:cubicBezTo>
                      <a:pt x="25402" y="32738"/>
                      <a:pt x="51253" y="31291"/>
                      <a:pt x="63978" y="27348"/>
                    </a:cubicBezTo>
                    <a:cubicBezTo>
                      <a:pt x="76654" y="23455"/>
                      <a:pt x="80097" y="8783"/>
                      <a:pt x="713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6" name="Google Shape;536;p30"/>
          <p:cNvGrpSpPr/>
          <p:nvPr/>
        </p:nvGrpSpPr>
        <p:grpSpPr>
          <a:xfrm>
            <a:off x="3069520" y="3742332"/>
            <a:ext cx="362977" cy="222500"/>
            <a:chOff x="5582784" y="1377203"/>
            <a:chExt cx="219282" cy="134425"/>
          </a:xfrm>
        </p:grpSpPr>
        <p:sp>
          <p:nvSpPr>
            <p:cNvPr id="537" name="Google Shape;537;p30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p30"/>
          <p:cNvGrpSpPr/>
          <p:nvPr/>
        </p:nvGrpSpPr>
        <p:grpSpPr>
          <a:xfrm>
            <a:off x="3857958" y="1122994"/>
            <a:ext cx="362977" cy="222500"/>
            <a:chOff x="5582784" y="1377203"/>
            <a:chExt cx="219282" cy="134425"/>
          </a:xfrm>
        </p:grpSpPr>
        <p:sp>
          <p:nvSpPr>
            <p:cNvPr id="542" name="Google Shape;542;p30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6" name="Google Shape;546;p30"/>
          <p:cNvGrpSpPr/>
          <p:nvPr/>
        </p:nvGrpSpPr>
        <p:grpSpPr>
          <a:xfrm>
            <a:off x="715100" y="3793764"/>
            <a:ext cx="2053500" cy="814815"/>
            <a:chOff x="715100" y="3793764"/>
            <a:chExt cx="2053500" cy="814815"/>
          </a:xfrm>
        </p:grpSpPr>
        <p:cxnSp>
          <p:nvCxnSpPr>
            <p:cNvPr id="547" name="Google Shape;547;p30"/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548" name="Google Shape;548;p30"/>
            <p:cNvGrpSpPr/>
            <p:nvPr/>
          </p:nvGrpSpPr>
          <p:grpSpPr>
            <a:xfrm>
              <a:off x="1408218" y="3793764"/>
              <a:ext cx="667264" cy="814815"/>
              <a:chOff x="8050493" y="3900025"/>
              <a:chExt cx="756879" cy="924246"/>
            </a:xfrm>
          </p:grpSpPr>
          <p:sp>
            <p:nvSpPr>
              <p:cNvPr id="549" name="Google Shape;549;p30"/>
              <p:cNvSpPr/>
              <p:nvPr/>
            </p:nvSpPr>
            <p:spPr>
              <a:xfrm>
                <a:off x="8085547" y="3900025"/>
                <a:ext cx="674008" cy="513767"/>
              </a:xfrm>
              <a:custGeom>
                <a:avLst/>
                <a:gdLst/>
                <a:ahLst/>
                <a:cxnLst/>
                <a:rect l="l" t="t" r="r" b="b"/>
                <a:pathLst>
                  <a:path w="350134" h="266892" extrusionOk="0">
                    <a:moveTo>
                      <a:pt x="209602" y="0"/>
                    </a:moveTo>
                    <a:lnTo>
                      <a:pt x="0" y="58938"/>
                    </a:lnTo>
                    <a:cubicBezTo>
                      <a:pt x="22807" y="104202"/>
                      <a:pt x="70317" y="261702"/>
                      <a:pt x="70317" y="266893"/>
                    </a:cubicBezTo>
                    <a:lnTo>
                      <a:pt x="203363" y="148268"/>
                    </a:lnTo>
                    <a:lnTo>
                      <a:pt x="203064" y="154905"/>
                    </a:lnTo>
                    <a:lnTo>
                      <a:pt x="329324" y="154905"/>
                    </a:lnTo>
                    <a:lnTo>
                      <a:pt x="350135" y="29943"/>
                    </a:lnTo>
                    <a:lnTo>
                      <a:pt x="209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8085547" y="3927881"/>
                <a:ext cx="438548" cy="485810"/>
              </a:xfrm>
              <a:custGeom>
                <a:avLst/>
                <a:gdLst/>
                <a:ahLst/>
                <a:cxnLst/>
                <a:rect l="l" t="t" r="r" b="b"/>
                <a:pathLst>
                  <a:path w="227817" h="252369" extrusionOk="0">
                    <a:moveTo>
                      <a:pt x="54048" y="252370"/>
                    </a:moveTo>
                    <a:cubicBezTo>
                      <a:pt x="54048" y="252370"/>
                      <a:pt x="19563" y="129653"/>
                      <a:pt x="0" y="93672"/>
                    </a:cubicBezTo>
                    <a:lnTo>
                      <a:pt x="184849" y="0"/>
                    </a:lnTo>
                    <a:cubicBezTo>
                      <a:pt x="184849" y="0"/>
                      <a:pt x="223375" y="124114"/>
                      <a:pt x="227817" y="179459"/>
                    </a:cubicBezTo>
                    <a:lnTo>
                      <a:pt x="53998" y="25237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8556540" y="4013366"/>
                <a:ext cx="250831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421249" extrusionOk="0">
                    <a:moveTo>
                      <a:pt x="0" y="0"/>
                    </a:moveTo>
                    <a:lnTo>
                      <a:pt x="130302" y="0"/>
                    </a:lnTo>
                    <a:lnTo>
                      <a:pt x="130302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8580646" y="4653077"/>
                <a:ext cx="202701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16818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16818"/>
                    </a:lnTo>
                    <a:lnTo>
                      <a:pt x="0" y="168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8580646" y="4708210"/>
                <a:ext cx="202701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8433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8434"/>
                    </a:lnTo>
                    <a:lnTo>
                      <a:pt x="0" y="84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8620216" y="4108171"/>
                <a:ext cx="123541" cy="140065"/>
              </a:xfrm>
              <a:custGeom>
                <a:avLst/>
                <a:gdLst/>
                <a:ahLst/>
                <a:cxnLst/>
                <a:rect l="l" t="t" r="r" b="b"/>
                <a:pathLst>
                  <a:path w="64177" h="72761" extrusionOk="0">
                    <a:moveTo>
                      <a:pt x="64178" y="36381"/>
                    </a:moveTo>
                    <a:cubicBezTo>
                      <a:pt x="64178" y="56474"/>
                      <a:pt x="49811" y="72762"/>
                      <a:pt x="32089" y="72762"/>
                    </a:cubicBezTo>
                    <a:cubicBezTo>
                      <a:pt x="14367" y="72762"/>
                      <a:pt x="-1" y="56473"/>
                      <a:pt x="-1" y="36381"/>
                    </a:cubicBezTo>
                    <a:cubicBezTo>
                      <a:pt x="-1" y="16288"/>
                      <a:pt x="14366" y="0"/>
                      <a:pt x="32089" y="0"/>
                    </a:cubicBezTo>
                    <a:cubicBezTo>
                      <a:pt x="49811" y="0"/>
                      <a:pt x="64178" y="16289"/>
                      <a:pt x="64178" y="363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8149416" y="4013366"/>
                <a:ext cx="407228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211547" h="421249" extrusionOk="0">
                    <a:moveTo>
                      <a:pt x="211548" y="0"/>
                    </a:moveTo>
                    <a:lnTo>
                      <a:pt x="72412" y="0"/>
                    </a:lnTo>
                    <a:lnTo>
                      <a:pt x="52101" y="152959"/>
                    </a:lnTo>
                    <a:lnTo>
                      <a:pt x="0" y="177662"/>
                    </a:lnTo>
                    <a:lnTo>
                      <a:pt x="0" y="421249"/>
                    </a:lnTo>
                    <a:lnTo>
                      <a:pt x="211548" y="421249"/>
                    </a:lnTo>
                    <a:lnTo>
                      <a:pt x="2115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8523981" y="4013366"/>
                <a:ext cx="32565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421249" extrusionOk="0">
                    <a:moveTo>
                      <a:pt x="0" y="0"/>
                    </a:moveTo>
                    <a:lnTo>
                      <a:pt x="16918" y="0"/>
                    </a:lnTo>
                    <a:lnTo>
                      <a:pt x="16918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8050493" y="4387971"/>
                <a:ext cx="430796" cy="368418"/>
              </a:xfrm>
              <a:custGeom>
                <a:avLst/>
                <a:gdLst/>
                <a:ahLst/>
                <a:cxnLst/>
                <a:rect l="l" t="t" r="r" b="b"/>
                <a:pathLst>
                  <a:path w="223790" h="191386" extrusionOk="0">
                    <a:moveTo>
                      <a:pt x="110340" y="0"/>
                    </a:moveTo>
                    <a:cubicBezTo>
                      <a:pt x="110340" y="0"/>
                      <a:pt x="68120" y="121868"/>
                      <a:pt x="0" y="144525"/>
                    </a:cubicBezTo>
                    <a:lnTo>
                      <a:pt x="182603" y="191386"/>
                    </a:lnTo>
                    <a:cubicBezTo>
                      <a:pt x="182603" y="191386"/>
                      <a:pt x="239245" y="94720"/>
                      <a:pt x="219682" y="0"/>
                    </a:cubicBezTo>
                    <a:lnTo>
                      <a:pt x="1103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0"/>
              <p:cNvSpPr/>
              <p:nvPr/>
            </p:nvSpPr>
            <p:spPr>
              <a:xfrm rot="1801876">
                <a:off x="8367975" y="4345652"/>
                <a:ext cx="28121" cy="81676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2469" extrusionOk="0">
                    <a:moveTo>
                      <a:pt x="0" y="0"/>
                    </a:moveTo>
                    <a:lnTo>
                      <a:pt x="14622" y="0"/>
                    </a:lnTo>
                    <a:lnTo>
                      <a:pt x="14622" y="42469"/>
                    </a:lnTo>
                    <a:lnTo>
                      <a:pt x="0" y="424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9" name="Google Shape;559;p30"/>
          <p:cNvGrpSpPr/>
          <p:nvPr/>
        </p:nvGrpSpPr>
        <p:grpSpPr>
          <a:xfrm>
            <a:off x="5804525" y="1161301"/>
            <a:ext cx="1648545" cy="1340022"/>
            <a:chOff x="5804525" y="1161301"/>
            <a:chExt cx="1648545" cy="1340022"/>
          </a:xfrm>
        </p:grpSpPr>
        <p:sp>
          <p:nvSpPr>
            <p:cNvPr id="560" name="Google Shape;560;p30"/>
            <p:cNvSpPr/>
            <p:nvPr/>
          </p:nvSpPr>
          <p:spPr>
            <a:xfrm>
              <a:off x="5804525" y="1161301"/>
              <a:ext cx="1648545" cy="1340022"/>
            </a:xfrm>
            <a:custGeom>
              <a:avLst/>
              <a:gdLst/>
              <a:ahLst/>
              <a:cxnLst/>
              <a:rect l="l" t="t" r="r" b="b"/>
              <a:pathLst>
                <a:path w="1831717" h="1188490" extrusionOk="0">
                  <a:moveTo>
                    <a:pt x="1689588" y="0"/>
                  </a:moveTo>
                  <a:cubicBezTo>
                    <a:pt x="1768084" y="0"/>
                    <a:pt x="1831718" y="63634"/>
                    <a:pt x="1831718" y="142130"/>
                  </a:cubicBezTo>
                  <a:lnTo>
                    <a:pt x="1831718" y="1046361"/>
                  </a:lnTo>
                  <a:cubicBezTo>
                    <a:pt x="1831718" y="1124857"/>
                    <a:pt x="1768084" y="1188490"/>
                    <a:pt x="1689588" y="1188490"/>
                  </a:cubicBezTo>
                  <a:lnTo>
                    <a:pt x="142130" y="1188490"/>
                  </a:lnTo>
                  <a:cubicBezTo>
                    <a:pt x="63634" y="1188490"/>
                    <a:pt x="0" y="1124857"/>
                    <a:pt x="0" y="1046361"/>
                  </a:cubicBezTo>
                  <a:lnTo>
                    <a:pt x="0" y="142130"/>
                  </a:lnTo>
                  <a:cubicBezTo>
                    <a:pt x="0" y="63634"/>
                    <a:pt x="63634" y="0"/>
                    <a:pt x="14213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1" name="Google Shape;561;p30"/>
            <p:cNvGrpSpPr/>
            <p:nvPr/>
          </p:nvGrpSpPr>
          <p:grpSpPr>
            <a:xfrm>
              <a:off x="5966478" y="1388112"/>
              <a:ext cx="1325978" cy="887262"/>
              <a:chOff x="960863" y="4215362"/>
              <a:chExt cx="1325978" cy="887262"/>
            </a:xfrm>
          </p:grpSpPr>
          <p:sp>
            <p:nvSpPr>
              <p:cNvPr id="562" name="Google Shape;562;p30"/>
              <p:cNvSpPr/>
              <p:nvPr/>
            </p:nvSpPr>
            <p:spPr>
              <a:xfrm>
                <a:off x="960863" y="4215711"/>
                <a:ext cx="662989" cy="886913"/>
              </a:xfrm>
              <a:custGeom>
                <a:avLst/>
                <a:gdLst/>
                <a:ahLst/>
                <a:cxnLst/>
                <a:rect l="l" t="t" r="r" b="b"/>
                <a:pathLst>
                  <a:path w="662989" h="886913" extrusionOk="0">
                    <a:moveTo>
                      <a:pt x="610739" y="0"/>
                    </a:moveTo>
                    <a:cubicBezTo>
                      <a:pt x="577153" y="0"/>
                      <a:pt x="547709" y="17866"/>
                      <a:pt x="531490" y="44665"/>
                    </a:cubicBezTo>
                    <a:cubicBezTo>
                      <a:pt x="505888" y="31241"/>
                      <a:pt x="476744" y="23605"/>
                      <a:pt x="445803" y="23605"/>
                    </a:cubicBezTo>
                    <a:cubicBezTo>
                      <a:pt x="343647" y="23605"/>
                      <a:pt x="260804" y="106448"/>
                      <a:pt x="260804" y="208603"/>
                    </a:cubicBezTo>
                    <a:cubicBezTo>
                      <a:pt x="260804" y="216538"/>
                      <a:pt x="261353" y="224274"/>
                      <a:pt x="262301" y="231959"/>
                    </a:cubicBezTo>
                    <a:cubicBezTo>
                      <a:pt x="254816" y="230661"/>
                      <a:pt x="247180" y="229963"/>
                      <a:pt x="239345" y="229963"/>
                    </a:cubicBezTo>
                    <a:cubicBezTo>
                      <a:pt x="165485" y="229963"/>
                      <a:pt x="105649" y="289799"/>
                      <a:pt x="105649" y="363659"/>
                    </a:cubicBezTo>
                    <a:cubicBezTo>
                      <a:pt x="105649" y="389709"/>
                      <a:pt x="113135" y="413963"/>
                      <a:pt x="125961" y="434524"/>
                    </a:cubicBezTo>
                    <a:cubicBezTo>
                      <a:pt x="52301" y="462870"/>
                      <a:pt x="0" y="534234"/>
                      <a:pt x="0" y="617875"/>
                    </a:cubicBezTo>
                    <a:cubicBezTo>
                      <a:pt x="0" y="726369"/>
                      <a:pt x="87933" y="814302"/>
                      <a:pt x="196427" y="814302"/>
                    </a:cubicBezTo>
                    <a:cubicBezTo>
                      <a:pt x="223325" y="814302"/>
                      <a:pt x="248927" y="808862"/>
                      <a:pt x="272232" y="799081"/>
                    </a:cubicBezTo>
                    <a:cubicBezTo>
                      <a:pt x="287753" y="849934"/>
                      <a:pt x="335013" y="886914"/>
                      <a:pt x="390907" y="886914"/>
                    </a:cubicBezTo>
                    <a:cubicBezTo>
                      <a:pt x="437119" y="886914"/>
                      <a:pt x="477392" y="861612"/>
                      <a:pt x="498752" y="824183"/>
                    </a:cubicBezTo>
                    <a:cubicBezTo>
                      <a:pt x="516468" y="859765"/>
                      <a:pt x="553148" y="884169"/>
                      <a:pt x="595568" y="884169"/>
                    </a:cubicBezTo>
                    <a:cubicBezTo>
                      <a:pt x="620820" y="884169"/>
                      <a:pt x="644625" y="875536"/>
                      <a:pt x="662990" y="860963"/>
                    </a:cubicBezTo>
                    <a:lnTo>
                      <a:pt x="662990" y="16219"/>
                    </a:lnTo>
                    <a:cubicBezTo>
                      <a:pt x="648118" y="5989"/>
                      <a:pt x="630102" y="50"/>
                      <a:pt x="610739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1623852" y="4215711"/>
                <a:ext cx="662989" cy="886913"/>
              </a:xfrm>
              <a:custGeom>
                <a:avLst/>
                <a:gdLst/>
                <a:ahLst/>
                <a:cxnLst/>
                <a:rect l="l" t="t" r="r" b="b"/>
                <a:pathLst>
                  <a:path w="662989" h="886913" extrusionOk="0">
                    <a:moveTo>
                      <a:pt x="52251" y="0"/>
                    </a:moveTo>
                    <a:cubicBezTo>
                      <a:pt x="85837" y="0"/>
                      <a:pt x="115281" y="17866"/>
                      <a:pt x="131500" y="44665"/>
                    </a:cubicBezTo>
                    <a:cubicBezTo>
                      <a:pt x="157101" y="31241"/>
                      <a:pt x="186246" y="23605"/>
                      <a:pt x="217187" y="23605"/>
                    </a:cubicBezTo>
                    <a:cubicBezTo>
                      <a:pt x="319343" y="23605"/>
                      <a:pt x="402185" y="106448"/>
                      <a:pt x="402185" y="208603"/>
                    </a:cubicBezTo>
                    <a:cubicBezTo>
                      <a:pt x="402185" y="216538"/>
                      <a:pt x="401637" y="224274"/>
                      <a:pt x="400688" y="231959"/>
                    </a:cubicBezTo>
                    <a:cubicBezTo>
                      <a:pt x="408174" y="230661"/>
                      <a:pt x="415810" y="229963"/>
                      <a:pt x="423645" y="229963"/>
                    </a:cubicBezTo>
                    <a:cubicBezTo>
                      <a:pt x="497504" y="229963"/>
                      <a:pt x="557340" y="289799"/>
                      <a:pt x="557340" y="363659"/>
                    </a:cubicBezTo>
                    <a:cubicBezTo>
                      <a:pt x="557340" y="389709"/>
                      <a:pt x="549855" y="413963"/>
                      <a:pt x="537029" y="434524"/>
                    </a:cubicBezTo>
                    <a:cubicBezTo>
                      <a:pt x="610689" y="462870"/>
                      <a:pt x="662990" y="534234"/>
                      <a:pt x="662990" y="617875"/>
                    </a:cubicBezTo>
                    <a:cubicBezTo>
                      <a:pt x="662990" y="726369"/>
                      <a:pt x="575057" y="814302"/>
                      <a:pt x="466563" y="814302"/>
                    </a:cubicBezTo>
                    <a:cubicBezTo>
                      <a:pt x="439664" y="814302"/>
                      <a:pt x="414063" y="808862"/>
                      <a:pt x="390757" y="799081"/>
                    </a:cubicBezTo>
                    <a:cubicBezTo>
                      <a:pt x="375237" y="849934"/>
                      <a:pt x="327977" y="886914"/>
                      <a:pt x="272083" y="886914"/>
                    </a:cubicBezTo>
                    <a:cubicBezTo>
                      <a:pt x="225871" y="886914"/>
                      <a:pt x="185597" y="861612"/>
                      <a:pt x="164238" y="824183"/>
                    </a:cubicBezTo>
                    <a:cubicBezTo>
                      <a:pt x="146521" y="859765"/>
                      <a:pt x="109841" y="884169"/>
                      <a:pt x="67422" y="884169"/>
                    </a:cubicBezTo>
                    <a:cubicBezTo>
                      <a:pt x="42170" y="884169"/>
                      <a:pt x="18365" y="875536"/>
                      <a:pt x="0" y="860963"/>
                    </a:cubicBezTo>
                    <a:lnTo>
                      <a:pt x="0" y="16219"/>
                    </a:lnTo>
                    <a:cubicBezTo>
                      <a:pt x="14872" y="5989"/>
                      <a:pt x="32888" y="50"/>
                      <a:pt x="52251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4" name="Google Shape;564;p30"/>
              <p:cNvGrpSpPr/>
              <p:nvPr/>
            </p:nvGrpSpPr>
            <p:grpSpPr>
              <a:xfrm>
                <a:off x="960863" y="4215362"/>
                <a:ext cx="662440" cy="824751"/>
                <a:chOff x="960863" y="4215362"/>
                <a:chExt cx="662440" cy="824751"/>
              </a:xfrm>
            </p:grpSpPr>
            <p:sp>
              <p:nvSpPr>
                <p:cNvPr id="565" name="Google Shape;565;p30"/>
                <p:cNvSpPr/>
                <p:nvPr/>
              </p:nvSpPr>
              <p:spPr>
                <a:xfrm>
                  <a:off x="960863" y="4637060"/>
                  <a:ext cx="305718" cy="39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718" h="392853" extrusionOk="0">
                      <a:moveTo>
                        <a:pt x="302924" y="361513"/>
                      </a:moveTo>
                      <a:cubicBezTo>
                        <a:pt x="272232" y="381375"/>
                        <a:pt x="235652" y="392853"/>
                        <a:pt x="196427" y="392853"/>
                      </a:cubicBezTo>
                      <a:cubicBezTo>
                        <a:pt x="87933" y="392853"/>
                        <a:pt x="0" y="304920"/>
                        <a:pt x="0" y="196427"/>
                      </a:cubicBezTo>
                      <a:cubicBezTo>
                        <a:pt x="0" y="131101"/>
                        <a:pt x="31889" y="73161"/>
                        <a:pt x="80996" y="37479"/>
                      </a:cubicBezTo>
                      <a:cubicBezTo>
                        <a:pt x="113384" y="13923"/>
                        <a:pt x="153259" y="0"/>
                        <a:pt x="196427" y="0"/>
                      </a:cubicBezTo>
                      <a:cubicBezTo>
                        <a:pt x="236900" y="0"/>
                        <a:pt x="274478" y="12227"/>
                        <a:pt x="305719" y="3318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30"/>
                <p:cNvSpPr/>
                <p:nvPr/>
              </p:nvSpPr>
              <p:spPr>
                <a:xfrm>
                  <a:off x="1207993" y="4425263"/>
                  <a:ext cx="106796" cy="6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96" h="64477" extrusionOk="0">
                      <a:moveTo>
                        <a:pt x="0" y="64477"/>
                      </a:moveTo>
                      <a:cubicBezTo>
                        <a:pt x="0" y="28895"/>
                        <a:pt x="28845" y="0"/>
                        <a:pt x="64477" y="0"/>
                      </a:cubicBezTo>
                      <a:cubicBezTo>
                        <a:pt x="80647" y="0"/>
                        <a:pt x="95468" y="5989"/>
                        <a:pt x="106797" y="158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30"/>
                <p:cNvSpPr/>
                <p:nvPr/>
              </p:nvSpPr>
              <p:spPr>
                <a:xfrm>
                  <a:off x="1399030" y="4998523"/>
                  <a:ext cx="117077" cy="4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77" h="41590" extrusionOk="0">
                      <a:moveTo>
                        <a:pt x="117077" y="0"/>
                      </a:moveTo>
                      <a:cubicBezTo>
                        <a:pt x="104451" y="33287"/>
                        <a:pt x="67222" y="50005"/>
                        <a:pt x="33935" y="37379"/>
                      </a:cubicBezTo>
                      <a:cubicBezTo>
                        <a:pt x="18814" y="31640"/>
                        <a:pt x="7087" y="20810"/>
                        <a:pt x="0" y="753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30"/>
                <p:cNvSpPr/>
                <p:nvPr/>
              </p:nvSpPr>
              <p:spPr>
                <a:xfrm>
                  <a:off x="1250163" y="4659118"/>
                  <a:ext cx="164242" cy="145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42" h="145328" extrusionOk="0">
                      <a:moveTo>
                        <a:pt x="154007" y="0"/>
                      </a:moveTo>
                      <a:cubicBezTo>
                        <a:pt x="178461" y="50155"/>
                        <a:pt x="157600" y="110640"/>
                        <a:pt x="107396" y="135093"/>
                      </a:cubicBezTo>
                      <a:cubicBezTo>
                        <a:pt x="71165" y="152760"/>
                        <a:pt x="29544" y="146771"/>
                        <a:pt x="0" y="1231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30"/>
                <p:cNvSpPr/>
                <p:nvPr/>
              </p:nvSpPr>
              <p:spPr>
                <a:xfrm>
                  <a:off x="1376772" y="4782584"/>
                  <a:ext cx="61333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33" h="61333" extrusionOk="0">
                      <a:moveTo>
                        <a:pt x="61333" y="61333"/>
                      </a:moveTo>
                      <a:cubicBezTo>
                        <a:pt x="27448" y="61333"/>
                        <a:pt x="0" y="33885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30"/>
                <p:cNvSpPr/>
                <p:nvPr/>
              </p:nvSpPr>
              <p:spPr>
                <a:xfrm>
                  <a:off x="1479427" y="4215362"/>
                  <a:ext cx="92324" cy="92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4" h="92324" extrusionOk="0">
                      <a:moveTo>
                        <a:pt x="0" y="92324"/>
                      </a:moveTo>
                      <a:cubicBezTo>
                        <a:pt x="0" y="41322"/>
                        <a:pt x="41321" y="0"/>
                        <a:pt x="92324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30"/>
                <p:cNvSpPr/>
                <p:nvPr/>
              </p:nvSpPr>
              <p:spPr>
                <a:xfrm>
                  <a:off x="1485066" y="4427189"/>
                  <a:ext cx="138237" cy="5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7" h="54466" extrusionOk="0">
                      <a:moveTo>
                        <a:pt x="0" y="18485"/>
                      </a:moveTo>
                      <a:cubicBezTo>
                        <a:pt x="12327" y="9103"/>
                        <a:pt x="27198" y="2765"/>
                        <a:pt x="43617" y="719"/>
                      </a:cubicBezTo>
                      <a:cubicBezTo>
                        <a:pt x="84539" y="-4422"/>
                        <a:pt x="122517" y="18485"/>
                        <a:pt x="138237" y="544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2" name="Google Shape;572;p30"/>
              <p:cNvGrpSpPr/>
              <p:nvPr/>
            </p:nvGrpSpPr>
            <p:grpSpPr>
              <a:xfrm>
                <a:off x="1624152" y="4215362"/>
                <a:ext cx="662390" cy="824751"/>
                <a:chOff x="1624152" y="4215362"/>
                <a:chExt cx="662390" cy="824751"/>
              </a:xfrm>
            </p:grpSpPr>
            <p:sp>
              <p:nvSpPr>
                <p:cNvPr id="573" name="Google Shape;573;p30"/>
                <p:cNvSpPr/>
                <p:nvPr/>
              </p:nvSpPr>
              <p:spPr>
                <a:xfrm>
                  <a:off x="1980824" y="4637060"/>
                  <a:ext cx="305718" cy="39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718" h="392853" extrusionOk="0">
                      <a:moveTo>
                        <a:pt x="2795" y="361513"/>
                      </a:moveTo>
                      <a:cubicBezTo>
                        <a:pt x="33486" y="381375"/>
                        <a:pt x="70067" y="392853"/>
                        <a:pt x="109292" y="392853"/>
                      </a:cubicBezTo>
                      <a:cubicBezTo>
                        <a:pt x="217786" y="392853"/>
                        <a:pt x="305719" y="304920"/>
                        <a:pt x="305719" y="196427"/>
                      </a:cubicBezTo>
                      <a:cubicBezTo>
                        <a:pt x="305719" y="131101"/>
                        <a:pt x="273829" y="73161"/>
                        <a:pt x="224723" y="37479"/>
                      </a:cubicBezTo>
                      <a:cubicBezTo>
                        <a:pt x="192334" y="13923"/>
                        <a:pt x="152460" y="0"/>
                        <a:pt x="109292" y="0"/>
                      </a:cubicBezTo>
                      <a:cubicBezTo>
                        <a:pt x="68819" y="0"/>
                        <a:pt x="31241" y="12227"/>
                        <a:pt x="0" y="3318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30"/>
                <p:cNvSpPr/>
                <p:nvPr/>
              </p:nvSpPr>
              <p:spPr>
                <a:xfrm>
                  <a:off x="1932665" y="4425263"/>
                  <a:ext cx="106796" cy="64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96" h="64477" extrusionOk="0">
                      <a:moveTo>
                        <a:pt x="106797" y="64477"/>
                      </a:moveTo>
                      <a:cubicBezTo>
                        <a:pt x="106797" y="28895"/>
                        <a:pt x="77952" y="0"/>
                        <a:pt x="42320" y="0"/>
                      </a:cubicBezTo>
                      <a:cubicBezTo>
                        <a:pt x="26150" y="0"/>
                        <a:pt x="11328" y="5989"/>
                        <a:pt x="0" y="158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30"/>
                <p:cNvSpPr/>
                <p:nvPr/>
              </p:nvSpPr>
              <p:spPr>
                <a:xfrm>
                  <a:off x="1731348" y="4998523"/>
                  <a:ext cx="117077" cy="4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77" h="41590" extrusionOk="0">
                      <a:moveTo>
                        <a:pt x="0" y="0"/>
                      </a:moveTo>
                      <a:cubicBezTo>
                        <a:pt x="12626" y="33287"/>
                        <a:pt x="49855" y="50005"/>
                        <a:pt x="83142" y="37379"/>
                      </a:cubicBezTo>
                      <a:cubicBezTo>
                        <a:pt x="98263" y="31640"/>
                        <a:pt x="109991" y="20810"/>
                        <a:pt x="117077" y="753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30"/>
                <p:cNvSpPr/>
                <p:nvPr/>
              </p:nvSpPr>
              <p:spPr>
                <a:xfrm>
                  <a:off x="1833050" y="4659118"/>
                  <a:ext cx="164242" cy="145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42" h="145328" extrusionOk="0">
                      <a:moveTo>
                        <a:pt x="10236" y="0"/>
                      </a:moveTo>
                      <a:cubicBezTo>
                        <a:pt x="-14218" y="50155"/>
                        <a:pt x="6643" y="110640"/>
                        <a:pt x="56847" y="135093"/>
                      </a:cubicBezTo>
                      <a:cubicBezTo>
                        <a:pt x="93078" y="152760"/>
                        <a:pt x="134699" y="146771"/>
                        <a:pt x="164243" y="1231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30"/>
                <p:cNvSpPr/>
                <p:nvPr/>
              </p:nvSpPr>
              <p:spPr>
                <a:xfrm>
                  <a:off x="1809300" y="4782584"/>
                  <a:ext cx="61333" cy="61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33" h="61333" extrusionOk="0">
                      <a:moveTo>
                        <a:pt x="0" y="61333"/>
                      </a:moveTo>
                      <a:cubicBezTo>
                        <a:pt x="33886" y="61333"/>
                        <a:pt x="61333" y="33885"/>
                        <a:pt x="61333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30"/>
                <p:cNvSpPr/>
                <p:nvPr/>
              </p:nvSpPr>
              <p:spPr>
                <a:xfrm>
                  <a:off x="1675704" y="4215362"/>
                  <a:ext cx="92324" cy="92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24" h="92324" extrusionOk="0">
                      <a:moveTo>
                        <a:pt x="92324" y="92324"/>
                      </a:moveTo>
                      <a:cubicBezTo>
                        <a:pt x="92324" y="41322"/>
                        <a:pt x="51003" y="0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30"/>
                <p:cNvSpPr/>
                <p:nvPr/>
              </p:nvSpPr>
              <p:spPr>
                <a:xfrm>
                  <a:off x="1624152" y="4427189"/>
                  <a:ext cx="138237" cy="54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7" h="54466" extrusionOk="0">
                      <a:moveTo>
                        <a:pt x="138237" y="18485"/>
                      </a:moveTo>
                      <a:cubicBezTo>
                        <a:pt x="125911" y="9103"/>
                        <a:pt x="111039" y="2765"/>
                        <a:pt x="94620" y="719"/>
                      </a:cubicBezTo>
                      <a:cubicBezTo>
                        <a:pt x="53698" y="-4422"/>
                        <a:pt x="15720" y="18485"/>
                        <a:pt x="0" y="5446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1"/>
          <p:cNvSpPr txBox="1">
            <a:spLocks noGrp="1"/>
          </p:cNvSpPr>
          <p:nvPr>
            <p:ph type="title"/>
          </p:nvPr>
        </p:nvSpPr>
        <p:spPr>
          <a:xfrm>
            <a:off x="590775" y="253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587" name="Google Shape;587;p31"/>
          <p:cNvSpPr/>
          <p:nvPr/>
        </p:nvSpPr>
        <p:spPr>
          <a:xfrm>
            <a:off x="8644250" y="183430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88" name="Google Shape;588;p31"/>
          <p:cNvSpPr/>
          <p:nvPr/>
        </p:nvSpPr>
        <p:spPr>
          <a:xfrm>
            <a:off x="5693175" y="376292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589" name="Google Shape;589;p31"/>
          <p:cNvGrpSpPr/>
          <p:nvPr/>
        </p:nvGrpSpPr>
        <p:grpSpPr>
          <a:xfrm>
            <a:off x="8247420" y="3317294"/>
            <a:ext cx="362977" cy="222500"/>
            <a:chOff x="5582784" y="1377203"/>
            <a:chExt cx="219282" cy="134425"/>
          </a:xfrm>
        </p:grpSpPr>
        <p:sp>
          <p:nvSpPr>
            <p:cNvPr id="590" name="Google Shape;590;p3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4" name="Google Shape;594;p31"/>
          <p:cNvGrpSpPr/>
          <p:nvPr/>
        </p:nvGrpSpPr>
        <p:grpSpPr>
          <a:xfrm>
            <a:off x="2739795" y="4385369"/>
            <a:ext cx="362977" cy="222500"/>
            <a:chOff x="5582784" y="1377203"/>
            <a:chExt cx="219282" cy="134425"/>
          </a:xfrm>
        </p:grpSpPr>
        <p:sp>
          <p:nvSpPr>
            <p:cNvPr id="595" name="Google Shape;595;p31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31"/>
          <p:cNvGrpSpPr/>
          <p:nvPr/>
        </p:nvGrpSpPr>
        <p:grpSpPr>
          <a:xfrm>
            <a:off x="7651286" y="3961434"/>
            <a:ext cx="1373700" cy="924082"/>
            <a:chOff x="7056375" y="3684411"/>
            <a:chExt cx="1373700" cy="924082"/>
          </a:xfrm>
        </p:grpSpPr>
        <p:cxnSp>
          <p:nvCxnSpPr>
            <p:cNvPr id="600" name="Google Shape;600;p31"/>
            <p:cNvCxnSpPr/>
            <p:nvPr/>
          </p:nvCxnSpPr>
          <p:spPr>
            <a:xfrm>
              <a:off x="7056375" y="4607875"/>
              <a:ext cx="137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601" name="Google Shape;601;p31"/>
            <p:cNvGrpSpPr/>
            <p:nvPr/>
          </p:nvGrpSpPr>
          <p:grpSpPr>
            <a:xfrm>
              <a:off x="7343253" y="3684411"/>
              <a:ext cx="811453" cy="924082"/>
              <a:chOff x="8023178" y="3899786"/>
              <a:chExt cx="811453" cy="924082"/>
            </a:xfrm>
          </p:grpSpPr>
          <p:sp>
            <p:nvSpPr>
              <p:cNvPr id="602" name="Google Shape;602;p31"/>
              <p:cNvSpPr/>
              <p:nvPr/>
            </p:nvSpPr>
            <p:spPr>
              <a:xfrm>
                <a:off x="8023178" y="4677611"/>
                <a:ext cx="75952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385367" h="74208" extrusionOk="0">
                    <a:moveTo>
                      <a:pt x="385368" y="11478"/>
                    </a:moveTo>
                    <a:lnTo>
                      <a:pt x="385368" y="62731"/>
                    </a:lnTo>
                    <a:cubicBezTo>
                      <a:pt x="385368" y="69069"/>
                      <a:pt x="380227" y="74209"/>
                      <a:pt x="373889" y="74209"/>
                    </a:cubicBezTo>
                    <a:lnTo>
                      <a:pt x="0" y="74209"/>
                    </a:lnTo>
                    <a:lnTo>
                      <a:pt x="0" y="65426"/>
                    </a:lnTo>
                    <a:lnTo>
                      <a:pt x="267242" y="65426"/>
                    </a:lnTo>
                    <a:lnTo>
                      <a:pt x="267242" y="8733"/>
                    </a:lnTo>
                    <a:lnTo>
                      <a:pt x="0" y="8733"/>
                    </a:lnTo>
                    <a:lnTo>
                      <a:pt x="0" y="0"/>
                    </a:lnTo>
                    <a:lnTo>
                      <a:pt x="373889" y="0"/>
                    </a:lnTo>
                    <a:cubicBezTo>
                      <a:pt x="380227" y="0"/>
                      <a:pt x="385368" y="5140"/>
                      <a:pt x="385368" y="114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8607522" y="4677611"/>
                <a:ext cx="2695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8721126" y="4677611"/>
                <a:ext cx="26950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13674" h="74208" extrusionOk="0">
                    <a:moveTo>
                      <a:pt x="0" y="0"/>
                    </a:moveTo>
                    <a:lnTo>
                      <a:pt x="13674" y="0"/>
                    </a:lnTo>
                    <a:lnTo>
                      <a:pt x="13674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8644703" y="4677611"/>
                <a:ext cx="10328" cy="146257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74208" extrusionOk="0">
                    <a:moveTo>
                      <a:pt x="0" y="0"/>
                    </a:moveTo>
                    <a:lnTo>
                      <a:pt x="5240" y="0"/>
                    </a:lnTo>
                    <a:lnTo>
                      <a:pt x="5240" y="74209"/>
                    </a:lnTo>
                    <a:lnTo>
                      <a:pt x="0" y="74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6" name="Google Shape;606;p31"/>
              <p:cNvGrpSpPr/>
              <p:nvPr/>
            </p:nvGrpSpPr>
            <p:grpSpPr>
              <a:xfrm>
                <a:off x="8051407" y="4706627"/>
                <a:ext cx="498478" cy="98062"/>
                <a:chOff x="4627642" y="5102525"/>
                <a:chExt cx="252919" cy="49755"/>
              </a:xfrm>
            </p:grpSpPr>
            <p:sp>
              <p:nvSpPr>
                <p:cNvPr id="607" name="Google Shape;607;p31"/>
                <p:cNvSpPr/>
                <p:nvPr/>
              </p:nvSpPr>
              <p:spPr>
                <a:xfrm>
                  <a:off x="4627642" y="5102525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4627642" y="5111458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4627642" y="5120441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4627642" y="5129374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4627642" y="5138307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4627642" y="5147290"/>
                  <a:ext cx="25291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19" h="4990" extrusionOk="0">
                      <a:moveTo>
                        <a:pt x="0" y="0"/>
                      </a:moveTo>
                      <a:lnTo>
                        <a:pt x="252919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3" name="Google Shape;613;p31"/>
              <p:cNvSpPr/>
              <p:nvPr/>
            </p:nvSpPr>
            <p:spPr>
              <a:xfrm>
                <a:off x="8153896" y="4566074"/>
                <a:ext cx="680735" cy="111537"/>
              </a:xfrm>
              <a:custGeom>
                <a:avLst/>
                <a:gdLst/>
                <a:ahLst/>
                <a:cxnLst/>
                <a:rect l="l" t="t" r="r" b="b"/>
                <a:pathLst>
                  <a:path w="345393" h="56592" extrusionOk="0">
                    <a:moveTo>
                      <a:pt x="0" y="45114"/>
                    </a:moveTo>
                    <a:lnTo>
                      <a:pt x="0" y="11478"/>
                    </a:lnTo>
                    <a:cubicBezTo>
                      <a:pt x="0" y="5140"/>
                      <a:pt x="5140" y="0"/>
                      <a:pt x="11478" y="0"/>
                    </a:cubicBezTo>
                    <a:lnTo>
                      <a:pt x="345393" y="0"/>
                    </a:lnTo>
                    <a:lnTo>
                      <a:pt x="345393" y="8783"/>
                    </a:lnTo>
                    <a:lnTo>
                      <a:pt x="78152" y="8783"/>
                    </a:lnTo>
                    <a:lnTo>
                      <a:pt x="78152" y="47859"/>
                    </a:lnTo>
                    <a:lnTo>
                      <a:pt x="345393" y="47859"/>
                    </a:lnTo>
                    <a:lnTo>
                      <a:pt x="345393" y="56593"/>
                    </a:lnTo>
                    <a:lnTo>
                      <a:pt x="11478" y="56593"/>
                    </a:lnTo>
                    <a:cubicBezTo>
                      <a:pt x="5140" y="56593"/>
                      <a:pt x="0" y="51452"/>
                      <a:pt x="0" y="451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4" name="Google Shape;614;p31"/>
              <p:cNvGrpSpPr/>
              <p:nvPr/>
            </p:nvGrpSpPr>
            <p:grpSpPr>
              <a:xfrm>
                <a:off x="8307923" y="4595383"/>
                <a:ext cx="498380" cy="62751"/>
                <a:chOff x="4757794" y="5046082"/>
                <a:chExt cx="252869" cy="31839"/>
              </a:xfrm>
            </p:grpSpPr>
            <p:sp>
              <p:nvSpPr>
                <p:cNvPr id="615" name="Google Shape;615;p31"/>
                <p:cNvSpPr/>
                <p:nvPr/>
              </p:nvSpPr>
              <p:spPr>
                <a:xfrm>
                  <a:off x="4757794" y="5072931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4757794" y="5063948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4757794" y="5055015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4757794" y="5046082"/>
                  <a:ext cx="252869" cy="4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69" h="4990" extrusionOk="0">
                      <a:moveTo>
                        <a:pt x="25286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9" name="Google Shape;619;p31"/>
              <p:cNvSpPr/>
              <p:nvPr/>
            </p:nvSpPr>
            <p:spPr>
              <a:xfrm>
                <a:off x="8170222" y="4001007"/>
                <a:ext cx="178027" cy="533688"/>
              </a:xfrm>
              <a:custGeom>
                <a:avLst/>
                <a:gdLst/>
                <a:ahLst/>
                <a:cxnLst/>
                <a:rect l="l" t="t" r="r" b="b"/>
                <a:pathLst>
                  <a:path w="90328" h="270784" extrusionOk="0">
                    <a:moveTo>
                      <a:pt x="0" y="7036"/>
                    </a:moveTo>
                    <a:lnTo>
                      <a:pt x="62681" y="253368"/>
                    </a:lnTo>
                    <a:lnTo>
                      <a:pt x="81845" y="270785"/>
                    </a:lnTo>
                    <a:lnTo>
                      <a:pt x="90328" y="246332"/>
                    </a:lnTo>
                    <a:lnTo>
                      <a:pt x="27597" y="0"/>
                    </a:lnTo>
                    <a:lnTo>
                      <a:pt x="0" y="70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170222" y="4001007"/>
                <a:ext cx="60292" cy="36883"/>
              </a:xfrm>
              <a:custGeom>
                <a:avLst/>
                <a:gdLst/>
                <a:ahLst/>
                <a:cxnLst/>
                <a:rect l="l" t="t" r="r" b="b"/>
                <a:pathLst>
                  <a:path w="30591" h="18714" extrusionOk="0">
                    <a:moveTo>
                      <a:pt x="30592" y="11678"/>
                    </a:moveTo>
                    <a:lnTo>
                      <a:pt x="2994" y="18714"/>
                    </a:lnTo>
                    <a:lnTo>
                      <a:pt x="0" y="7036"/>
                    </a:lnTo>
                    <a:lnTo>
                      <a:pt x="27597" y="0"/>
                    </a:lnTo>
                    <a:lnTo>
                      <a:pt x="30592" y="116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8161868" y="3950554"/>
                <a:ext cx="62748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31837" h="32635" extrusionOk="0">
                    <a:moveTo>
                      <a:pt x="10727" y="447"/>
                    </a:moveTo>
                    <a:lnTo>
                      <a:pt x="10727" y="447"/>
                    </a:lnTo>
                    <a:cubicBezTo>
                      <a:pt x="3092" y="2393"/>
                      <a:pt x="-1500" y="10128"/>
                      <a:pt x="447" y="17764"/>
                    </a:cubicBezTo>
                    <a:lnTo>
                      <a:pt x="4240" y="32636"/>
                    </a:lnTo>
                    <a:lnTo>
                      <a:pt x="31837" y="25599"/>
                    </a:lnTo>
                    <a:lnTo>
                      <a:pt x="28045" y="10727"/>
                    </a:lnTo>
                    <a:cubicBezTo>
                      <a:pt x="26098" y="3092"/>
                      <a:pt x="18363" y="-1500"/>
                      <a:pt x="10727" y="4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8307923" y="3953698"/>
                <a:ext cx="129831" cy="541657"/>
              </a:xfrm>
              <a:custGeom>
                <a:avLst/>
                <a:gdLst/>
                <a:ahLst/>
                <a:cxnLst/>
                <a:rect l="l" t="t" r="r" b="b"/>
                <a:pathLst>
                  <a:path w="65874" h="274827" extrusionOk="0">
                    <a:moveTo>
                      <a:pt x="37728" y="0"/>
                    </a:moveTo>
                    <a:lnTo>
                      <a:pt x="0" y="251372"/>
                    </a:lnTo>
                    <a:lnTo>
                      <a:pt x="10879" y="274827"/>
                    </a:lnTo>
                    <a:lnTo>
                      <a:pt x="28147" y="255614"/>
                    </a:lnTo>
                    <a:lnTo>
                      <a:pt x="65875" y="4242"/>
                    </a:lnTo>
                    <a:lnTo>
                      <a:pt x="37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8378840" y="3953698"/>
                <a:ext cx="58916" cy="31867"/>
              </a:xfrm>
              <a:custGeom>
                <a:avLst/>
                <a:gdLst/>
                <a:ahLst/>
                <a:cxnLst/>
                <a:rect l="l" t="t" r="r" b="b"/>
                <a:pathLst>
                  <a:path w="29893" h="16169" extrusionOk="0">
                    <a:moveTo>
                      <a:pt x="28146" y="16169"/>
                    </a:moveTo>
                    <a:lnTo>
                      <a:pt x="0" y="11927"/>
                    </a:lnTo>
                    <a:lnTo>
                      <a:pt x="1747" y="0"/>
                    </a:lnTo>
                    <a:lnTo>
                      <a:pt x="29893" y="4242"/>
                    </a:lnTo>
                    <a:lnTo>
                      <a:pt x="28146" y="161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8382185" y="3899786"/>
                <a:ext cx="60402" cy="62271"/>
              </a:xfrm>
              <a:custGeom>
                <a:avLst/>
                <a:gdLst/>
                <a:ahLst/>
                <a:cxnLst/>
                <a:rect l="l" t="t" r="r" b="b"/>
                <a:pathLst>
                  <a:path w="30647" h="31595" extrusionOk="0">
                    <a:moveTo>
                      <a:pt x="18515" y="155"/>
                    </a:moveTo>
                    <a:lnTo>
                      <a:pt x="18515" y="155"/>
                    </a:lnTo>
                    <a:cubicBezTo>
                      <a:pt x="10730" y="-993"/>
                      <a:pt x="3493" y="4347"/>
                      <a:pt x="2296" y="12132"/>
                    </a:cubicBezTo>
                    <a:lnTo>
                      <a:pt x="0" y="27354"/>
                    </a:lnTo>
                    <a:lnTo>
                      <a:pt x="28197" y="31595"/>
                    </a:lnTo>
                    <a:lnTo>
                      <a:pt x="30492" y="16374"/>
                    </a:lnTo>
                    <a:cubicBezTo>
                      <a:pt x="31640" y="8589"/>
                      <a:pt x="26300" y="1353"/>
                      <a:pt x="18515" y="1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8398315" y="4055792"/>
                <a:ext cx="127864" cy="372579"/>
              </a:xfrm>
              <a:custGeom>
                <a:avLst/>
                <a:gdLst/>
                <a:ahLst/>
                <a:cxnLst/>
                <a:rect l="l" t="t" r="r" b="b"/>
                <a:pathLst>
                  <a:path w="64876" h="189040" extrusionOk="0">
                    <a:moveTo>
                      <a:pt x="45613" y="0"/>
                    </a:moveTo>
                    <a:lnTo>
                      <a:pt x="0" y="171873"/>
                    </a:lnTo>
                    <a:lnTo>
                      <a:pt x="5789" y="189041"/>
                    </a:lnTo>
                    <a:lnTo>
                      <a:pt x="19263" y="176964"/>
                    </a:lnTo>
                    <a:lnTo>
                      <a:pt x="64877" y="5140"/>
                    </a:lnTo>
                    <a:lnTo>
                      <a:pt x="45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8483986" y="4055792"/>
                <a:ext cx="42195" cy="26162"/>
              </a:xfrm>
              <a:custGeom>
                <a:avLst/>
                <a:gdLst/>
                <a:ahLst/>
                <a:cxnLst/>
                <a:rect l="l" t="t" r="r" b="b"/>
                <a:pathLst>
                  <a:path w="21409" h="13274" extrusionOk="0">
                    <a:moveTo>
                      <a:pt x="19263" y="13275"/>
                    </a:moveTo>
                    <a:lnTo>
                      <a:pt x="0" y="8185"/>
                    </a:lnTo>
                    <a:lnTo>
                      <a:pt x="2146" y="0"/>
                    </a:lnTo>
                    <a:lnTo>
                      <a:pt x="21409" y="5140"/>
                    </a:lnTo>
                    <a:lnTo>
                      <a:pt x="19263" y="132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8488312" y="4020714"/>
                <a:ext cx="44028" cy="45110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888" extrusionOk="0">
                    <a:moveTo>
                      <a:pt x="14922" y="331"/>
                    </a:moveTo>
                    <a:lnTo>
                      <a:pt x="14922" y="331"/>
                    </a:lnTo>
                    <a:cubicBezTo>
                      <a:pt x="9582" y="-1066"/>
                      <a:pt x="4142" y="2078"/>
                      <a:pt x="2745" y="7418"/>
                    </a:cubicBezTo>
                    <a:lnTo>
                      <a:pt x="0" y="17798"/>
                    </a:lnTo>
                    <a:lnTo>
                      <a:pt x="19264" y="22889"/>
                    </a:lnTo>
                    <a:lnTo>
                      <a:pt x="22008" y="12508"/>
                    </a:lnTo>
                    <a:cubicBezTo>
                      <a:pt x="23406" y="7169"/>
                      <a:pt x="20262" y="1729"/>
                      <a:pt x="14922" y="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8198353" y="4209820"/>
                <a:ext cx="310515" cy="356252"/>
              </a:xfrm>
              <a:custGeom>
                <a:avLst/>
                <a:gdLst/>
                <a:ahLst/>
                <a:cxnLst/>
                <a:rect l="l" t="t" r="r" b="b"/>
                <a:pathLst>
                  <a:path w="157550" h="180756" extrusionOk="0">
                    <a:moveTo>
                      <a:pt x="140633" y="180756"/>
                    </a:moveTo>
                    <a:lnTo>
                      <a:pt x="16968" y="180756"/>
                    </a:lnTo>
                    <a:lnTo>
                      <a:pt x="0" y="0"/>
                    </a:lnTo>
                    <a:lnTo>
                      <a:pt x="157551" y="0"/>
                    </a:lnTo>
                    <a:lnTo>
                      <a:pt x="140633" y="1807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8221468" y="4516796"/>
                <a:ext cx="264384" cy="9835"/>
              </a:xfrm>
              <a:custGeom>
                <a:avLst/>
                <a:gdLst/>
                <a:ahLst/>
                <a:cxnLst/>
                <a:rect l="l" t="t" r="r" b="b"/>
                <a:pathLst>
                  <a:path w="134144" h="4990" extrusionOk="0">
                    <a:moveTo>
                      <a:pt x="0" y="0"/>
                    </a:moveTo>
                    <a:lnTo>
                      <a:pt x="134145" y="0"/>
                    </a:lnTo>
                  </a:path>
                </a:pathLst>
              </a:custGeom>
              <a:noFill/>
              <a:ln w="99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634;p32">
            <a:extLst>
              <a:ext uri="{FF2B5EF4-FFF2-40B4-BE49-F238E27FC236}">
                <a16:creationId xmlns:a16="http://schemas.microsoft.com/office/drawing/2014/main" id="{8DC54C84-92E8-64C5-0608-7023FD78FB8B}"/>
              </a:ext>
            </a:extLst>
          </p:cNvPr>
          <p:cNvSpPr txBox="1">
            <a:spLocks/>
          </p:cNvSpPr>
          <p:nvPr/>
        </p:nvSpPr>
        <p:spPr>
          <a:xfrm>
            <a:off x="860815" y="1343896"/>
            <a:ext cx="7538157" cy="269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 ExtraBold"/>
              <a:buNone/>
              <a:defRPr sz="3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bahasa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pemrograman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populer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berbagai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hal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mulai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membangun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website,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menganalisa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data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data science, proses scripting,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hingga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pembuatan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game.  Python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bahasa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pemrograman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bersifat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open source,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Anda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menggunakannya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gratis.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Bahkan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, Anda pun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ikut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berkolaborasi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pengembangannya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. Sebagian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besar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programmer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setuju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bahwa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Python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bahasa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pemrograman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interpretatif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multiguna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Sintaksnya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dibaca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dipahami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pemula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pun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mempelajarinya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en-ID" sz="1200" dirty="0"/>
            </a:br>
            <a:br>
              <a:rPr lang="en-ID" sz="1200" dirty="0"/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32"/>
          <p:cNvGrpSpPr/>
          <p:nvPr/>
        </p:nvGrpSpPr>
        <p:grpSpPr>
          <a:xfrm>
            <a:off x="7479900" y="3905269"/>
            <a:ext cx="1373700" cy="889138"/>
            <a:chOff x="7056375" y="3905269"/>
            <a:chExt cx="1373700" cy="889138"/>
          </a:xfrm>
        </p:grpSpPr>
        <p:cxnSp>
          <p:nvCxnSpPr>
            <p:cNvPr id="636" name="Google Shape;636;p32"/>
            <p:cNvCxnSpPr/>
            <p:nvPr/>
          </p:nvCxnSpPr>
          <p:spPr>
            <a:xfrm>
              <a:off x="7056375" y="4607875"/>
              <a:ext cx="1373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637" name="Google Shape;637;p32"/>
            <p:cNvGrpSpPr/>
            <p:nvPr/>
          </p:nvGrpSpPr>
          <p:grpSpPr>
            <a:xfrm>
              <a:off x="7323731" y="3905269"/>
              <a:ext cx="838971" cy="889138"/>
              <a:chOff x="-320119" y="5493725"/>
              <a:chExt cx="838971" cy="889138"/>
            </a:xfrm>
          </p:grpSpPr>
          <p:sp>
            <p:nvSpPr>
              <p:cNvPr id="638" name="Google Shape;638;p32"/>
              <p:cNvSpPr/>
              <p:nvPr/>
            </p:nvSpPr>
            <p:spPr>
              <a:xfrm>
                <a:off x="-320119" y="5493725"/>
                <a:ext cx="581554" cy="699142"/>
              </a:xfrm>
              <a:custGeom>
                <a:avLst/>
                <a:gdLst/>
                <a:ahLst/>
                <a:cxnLst/>
                <a:rect l="l" t="t" r="r" b="b"/>
                <a:pathLst>
                  <a:path w="581554" h="699142" extrusionOk="0">
                    <a:moveTo>
                      <a:pt x="368050" y="699143"/>
                    </a:moveTo>
                    <a:cubicBezTo>
                      <a:pt x="368050" y="699143"/>
                      <a:pt x="325555" y="388998"/>
                      <a:pt x="0" y="336296"/>
                    </a:cubicBezTo>
                    <a:cubicBezTo>
                      <a:pt x="0" y="336296"/>
                      <a:pt x="355375" y="248036"/>
                      <a:pt x="454376" y="636100"/>
                    </a:cubicBezTo>
                    <a:cubicBezTo>
                      <a:pt x="454376" y="636100"/>
                      <a:pt x="531762" y="278723"/>
                      <a:pt x="323687" y="0"/>
                    </a:cubicBezTo>
                    <a:cubicBezTo>
                      <a:pt x="323687" y="0"/>
                      <a:pt x="613418" y="137427"/>
                      <a:pt x="578660" y="699143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286695" y="5878387"/>
                <a:ext cx="232157" cy="314547"/>
              </a:xfrm>
              <a:custGeom>
                <a:avLst/>
                <a:gdLst/>
                <a:ahLst/>
                <a:cxnLst/>
                <a:rect l="l" t="t" r="r" b="b"/>
                <a:pathLst>
                  <a:path w="232157" h="314547" extrusionOk="0">
                    <a:moveTo>
                      <a:pt x="0" y="314481"/>
                    </a:moveTo>
                    <a:cubicBezTo>
                      <a:pt x="0" y="314481"/>
                      <a:pt x="23349" y="35624"/>
                      <a:pt x="232158" y="0"/>
                    </a:cubicBezTo>
                    <a:cubicBezTo>
                      <a:pt x="232158" y="0"/>
                      <a:pt x="87326" y="86859"/>
                      <a:pt x="91195" y="314548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211710" y="6016810"/>
                <a:ext cx="239229" cy="366053"/>
              </a:xfrm>
              <a:custGeom>
                <a:avLst/>
                <a:gdLst/>
                <a:ahLst/>
                <a:cxnLst/>
                <a:rect l="l" t="t" r="r" b="b"/>
                <a:pathLst>
                  <a:path w="239229" h="366053" extrusionOk="0">
                    <a:moveTo>
                      <a:pt x="0" y="176058"/>
                    </a:moveTo>
                    <a:cubicBezTo>
                      <a:pt x="0" y="176058"/>
                      <a:pt x="14076" y="18817"/>
                      <a:pt x="100869" y="1406"/>
                    </a:cubicBezTo>
                    <a:cubicBezTo>
                      <a:pt x="239563" y="-26347"/>
                      <a:pt x="239229" y="366054"/>
                      <a:pt x="239229" y="366054"/>
                    </a:cubicBezTo>
                    <a:cubicBezTo>
                      <a:pt x="239229" y="366054"/>
                      <a:pt x="109141" y="232696"/>
                      <a:pt x="100001" y="68184"/>
                    </a:cubicBezTo>
                    <a:cubicBezTo>
                      <a:pt x="84257" y="146771"/>
                      <a:pt x="63043" y="175991"/>
                      <a:pt x="63043" y="175991"/>
                    </a:cubicBezTo>
                    <a:lnTo>
                      <a:pt x="0" y="175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-126853" y="6089372"/>
                <a:ext cx="210609" cy="281750"/>
              </a:xfrm>
              <a:custGeom>
                <a:avLst/>
                <a:gdLst/>
                <a:ahLst/>
                <a:cxnLst/>
                <a:rect l="l" t="t" r="r" b="b"/>
                <a:pathLst>
                  <a:path w="210609" h="281750" extrusionOk="0">
                    <a:moveTo>
                      <a:pt x="210610" y="106831"/>
                    </a:moveTo>
                    <a:cubicBezTo>
                      <a:pt x="210610" y="106831"/>
                      <a:pt x="189729" y="-18854"/>
                      <a:pt x="97466" y="2427"/>
                    </a:cubicBezTo>
                    <a:cubicBezTo>
                      <a:pt x="333" y="24842"/>
                      <a:pt x="0" y="281750"/>
                      <a:pt x="0" y="28175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193831" y="5776451"/>
                <a:ext cx="306742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306742" h="416483" extrusionOk="0">
                    <a:moveTo>
                      <a:pt x="0" y="416484"/>
                    </a:moveTo>
                    <a:cubicBezTo>
                      <a:pt x="0" y="416484"/>
                      <a:pt x="6538" y="48700"/>
                      <a:pt x="306742" y="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3" name="Google Shape;643;p32"/>
          <p:cNvGrpSpPr/>
          <p:nvPr/>
        </p:nvGrpSpPr>
        <p:grpSpPr>
          <a:xfrm>
            <a:off x="335906" y="801508"/>
            <a:ext cx="910771" cy="718228"/>
            <a:chOff x="335906" y="801508"/>
            <a:chExt cx="910771" cy="718228"/>
          </a:xfrm>
        </p:grpSpPr>
        <p:grpSp>
          <p:nvGrpSpPr>
            <p:cNvPr id="644" name="Google Shape;644;p32"/>
            <p:cNvGrpSpPr/>
            <p:nvPr/>
          </p:nvGrpSpPr>
          <p:grpSpPr>
            <a:xfrm flipH="1">
              <a:off x="335906" y="801508"/>
              <a:ext cx="910771" cy="718228"/>
              <a:chOff x="9890011" y="1470551"/>
              <a:chExt cx="2295290" cy="1810051"/>
            </a:xfrm>
          </p:grpSpPr>
          <p:sp>
            <p:nvSpPr>
              <p:cNvPr id="645" name="Google Shape;645;p32"/>
              <p:cNvSpPr/>
              <p:nvPr/>
            </p:nvSpPr>
            <p:spPr>
              <a:xfrm>
                <a:off x="9890011" y="1470551"/>
                <a:ext cx="2295290" cy="1810051"/>
              </a:xfrm>
              <a:custGeom>
                <a:avLst/>
                <a:gdLst/>
                <a:ahLst/>
                <a:cxnLst/>
                <a:rect l="l" t="t" r="r" b="b"/>
                <a:pathLst>
                  <a:path w="2295290" h="1810051" extrusionOk="0">
                    <a:moveTo>
                      <a:pt x="2295226" y="724822"/>
                    </a:moveTo>
                    <a:cubicBezTo>
                      <a:pt x="2295226" y="521429"/>
                      <a:pt x="2133955" y="355842"/>
                      <a:pt x="1932365" y="348692"/>
                    </a:cubicBezTo>
                    <a:cubicBezTo>
                      <a:pt x="1932622" y="343154"/>
                      <a:pt x="1932816" y="337615"/>
                      <a:pt x="1932816" y="332011"/>
                    </a:cubicBezTo>
                    <a:cubicBezTo>
                      <a:pt x="1932816" y="158760"/>
                      <a:pt x="1792347" y="18291"/>
                      <a:pt x="1619095" y="18291"/>
                    </a:cubicBezTo>
                    <a:cubicBezTo>
                      <a:pt x="1540005" y="18291"/>
                      <a:pt x="1467806" y="47596"/>
                      <a:pt x="1412675" y="95900"/>
                    </a:cubicBezTo>
                    <a:cubicBezTo>
                      <a:pt x="1363791" y="37291"/>
                      <a:pt x="1290240" y="0"/>
                      <a:pt x="1207994" y="0"/>
                    </a:cubicBezTo>
                    <a:cubicBezTo>
                      <a:pt x="1094704" y="0"/>
                      <a:pt x="998031" y="70653"/>
                      <a:pt x="959452" y="170289"/>
                    </a:cubicBezTo>
                    <a:cubicBezTo>
                      <a:pt x="884870" y="115415"/>
                      <a:pt x="792770" y="82955"/>
                      <a:pt x="693134" y="82955"/>
                    </a:cubicBezTo>
                    <a:cubicBezTo>
                      <a:pt x="444528" y="82955"/>
                      <a:pt x="243067" y="284480"/>
                      <a:pt x="243067" y="533022"/>
                    </a:cubicBezTo>
                    <a:cubicBezTo>
                      <a:pt x="243067" y="589248"/>
                      <a:pt x="253437" y="642962"/>
                      <a:pt x="272243" y="692619"/>
                    </a:cubicBezTo>
                    <a:cubicBezTo>
                      <a:pt x="114771" y="739764"/>
                      <a:pt x="0" y="885643"/>
                      <a:pt x="0" y="1058443"/>
                    </a:cubicBezTo>
                    <a:cubicBezTo>
                      <a:pt x="0" y="1269372"/>
                      <a:pt x="170997" y="1440305"/>
                      <a:pt x="381862" y="1440305"/>
                    </a:cubicBezTo>
                    <a:cubicBezTo>
                      <a:pt x="444464" y="1440305"/>
                      <a:pt x="503460" y="1425170"/>
                      <a:pt x="555564" y="1398441"/>
                    </a:cubicBezTo>
                    <a:cubicBezTo>
                      <a:pt x="614302" y="1544256"/>
                      <a:pt x="757025" y="1647240"/>
                      <a:pt x="923836" y="1647240"/>
                    </a:cubicBezTo>
                    <a:cubicBezTo>
                      <a:pt x="1050329" y="1647240"/>
                      <a:pt x="1162910" y="1587987"/>
                      <a:pt x="1235624" y="1495823"/>
                    </a:cubicBezTo>
                    <a:cubicBezTo>
                      <a:pt x="1270274" y="1534015"/>
                      <a:pt x="1320317" y="1558038"/>
                      <a:pt x="1375964" y="1558038"/>
                    </a:cubicBezTo>
                    <a:cubicBezTo>
                      <a:pt x="1431610" y="1558038"/>
                      <a:pt x="1484230" y="1532727"/>
                      <a:pt x="1518945" y="1492796"/>
                    </a:cubicBezTo>
                    <a:cubicBezTo>
                      <a:pt x="1555462" y="1527961"/>
                      <a:pt x="1590950" y="1566154"/>
                      <a:pt x="1617035" y="1602994"/>
                    </a:cubicBezTo>
                    <a:cubicBezTo>
                      <a:pt x="1662505" y="1667206"/>
                      <a:pt x="1691616" y="1724527"/>
                      <a:pt x="1708684" y="1763493"/>
                    </a:cubicBezTo>
                    <a:cubicBezTo>
                      <a:pt x="1722338" y="1794601"/>
                      <a:pt x="1754605" y="1813214"/>
                      <a:pt x="1788354" y="1809607"/>
                    </a:cubicBezTo>
                    <a:lnTo>
                      <a:pt x="1788354" y="1809607"/>
                    </a:lnTo>
                    <a:cubicBezTo>
                      <a:pt x="1832471" y="1804841"/>
                      <a:pt x="1863772" y="1764266"/>
                      <a:pt x="1857075" y="1720405"/>
                    </a:cubicBezTo>
                    <a:cubicBezTo>
                      <a:pt x="1845804" y="1646596"/>
                      <a:pt x="1826031" y="1533307"/>
                      <a:pt x="1798079" y="1429420"/>
                    </a:cubicBezTo>
                    <a:cubicBezTo>
                      <a:pt x="1947629" y="1385882"/>
                      <a:pt x="2056925" y="1247861"/>
                      <a:pt x="2056925" y="1084270"/>
                    </a:cubicBezTo>
                    <a:cubicBezTo>
                      <a:pt x="2056925" y="1081179"/>
                      <a:pt x="2056797" y="1078152"/>
                      <a:pt x="2056668" y="1075060"/>
                    </a:cubicBezTo>
                    <a:cubicBezTo>
                      <a:pt x="2196364" y="1019993"/>
                      <a:pt x="2295291" y="883968"/>
                      <a:pt x="2295291" y="7247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11432270" y="2554950"/>
                <a:ext cx="514600" cy="359512"/>
              </a:xfrm>
              <a:custGeom>
                <a:avLst/>
                <a:gdLst/>
                <a:ahLst/>
                <a:cxnLst/>
                <a:rect l="l" t="t" r="r" b="b"/>
                <a:pathLst>
                  <a:path w="514600" h="359512" extrusionOk="0">
                    <a:moveTo>
                      <a:pt x="514601" y="0"/>
                    </a:moveTo>
                    <a:cubicBezTo>
                      <a:pt x="514601" y="198563"/>
                      <a:pt x="353651" y="359513"/>
                      <a:pt x="155089" y="359513"/>
                    </a:cubicBezTo>
                    <a:cubicBezTo>
                      <a:pt x="99571" y="359513"/>
                      <a:pt x="46951" y="346889"/>
                      <a:pt x="0" y="324412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10108862" y="2147197"/>
                <a:ext cx="162881" cy="36389"/>
              </a:xfrm>
              <a:custGeom>
                <a:avLst/>
                <a:gdLst/>
                <a:ahLst/>
                <a:cxnLst/>
                <a:rect l="l" t="t" r="r" b="b"/>
                <a:pathLst>
                  <a:path w="162881" h="36389" extrusionOk="0">
                    <a:moveTo>
                      <a:pt x="0" y="36389"/>
                    </a:moveTo>
                    <a:cubicBezTo>
                      <a:pt x="49399" y="13074"/>
                      <a:pt x="104659" y="0"/>
                      <a:pt x="162882" y="0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11707540" y="1818921"/>
                <a:ext cx="216725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216725" h="18097" extrusionOk="0">
                    <a:moveTo>
                      <a:pt x="0" y="13783"/>
                    </a:moveTo>
                    <a:cubicBezTo>
                      <a:pt x="32203" y="4830"/>
                      <a:pt x="66145" y="0"/>
                      <a:pt x="101181" y="0"/>
                    </a:cubicBezTo>
                    <a:cubicBezTo>
                      <a:pt x="141499" y="0"/>
                      <a:pt x="180336" y="6312"/>
                      <a:pt x="216725" y="18098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10422388" y="2787454"/>
                <a:ext cx="53649" cy="142143"/>
              </a:xfrm>
              <a:custGeom>
                <a:avLst/>
                <a:gdLst/>
                <a:ahLst/>
                <a:cxnLst/>
                <a:rect l="l" t="t" r="r" b="b"/>
                <a:pathLst>
                  <a:path w="53649" h="142143" extrusionOk="0">
                    <a:moveTo>
                      <a:pt x="53650" y="142143"/>
                    </a:moveTo>
                    <a:cubicBezTo>
                      <a:pt x="27243" y="99442"/>
                      <a:pt x="8695" y="51396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0" name="Google Shape;650;p32"/>
            <p:cNvGrpSpPr/>
            <p:nvPr/>
          </p:nvGrpSpPr>
          <p:grpSpPr>
            <a:xfrm>
              <a:off x="609792" y="884345"/>
              <a:ext cx="362965" cy="477805"/>
              <a:chOff x="5544310" y="1859069"/>
              <a:chExt cx="537408" cy="707440"/>
            </a:xfrm>
          </p:grpSpPr>
          <p:sp>
            <p:nvSpPr>
              <p:cNvPr id="651" name="Google Shape;651;p32"/>
              <p:cNvSpPr/>
              <p:nvPr/>
            </p:nvSpPr>
            <p:spPr>
              <a:xfrm>
                <a:off x="5618992" y="1938166"/>
                <a:ext cx="388558" cy="488236"/>
              </a:xfrm>
              <a:custGeom>
                <a:avLst/>
                <a:gdLst/>
                <a:ahLst/>
                <a:cxnLst/>
                <a:rect l="l" t="t" r="r" b="b"/>
                <a:pathLst>
                  <a:path w="399545" h="502042" extrusionOk="0">
                    <a:moveTo>
                      <a:pt x="399481" y="199787"/>
                    </a:moveTo>
                    <a:cubicBezTo>
                      <a:pt x="399481" y="89331"/>
                      <a:pt x="309828" y="-193"/>
                      <a:pt x="199373" y="0"/>
                    </a:cubicBezTo>
                    <a:cubicBezTo>
                      <a:pt x="93103" y="194"/>
                      <a:pt x="4352" y="85467"/>
                      <a:pt x="165" y="191607"/>
                    </a:cubicBezTo>
                    <a:cubicBezTo>
                      <a:pt x="-2153" y="249315"/>
                      <a:pt x="20067" y="301741"/>
                      <a:pt x="57165" y="339547"/>
                    </a:cubicBezTo>
                    <a:cubicBezTo>
                      <a:pt x="72880" y="355584"/>
                      <a:pt x="83700" y="376001"/>
                      <a:pt x="87693" y="398092"/>
                    </a:cubicBezTo>
                    <a:cubicBezTo>
                      <a:pt x="87693" y="398221"/>
                      <a:pt x="87693" y="398350"/>
                      <a:pt x="87758" y="398478"/>
                    </a:cubicBezTo>
                    <a:cubicBezTo>
                      <a:pt x="97998" y="455864"/>
                      <a:pt x="102635" y="479436"/>
                      <a:pt x="102635" y="479436"/>
                    </a:cubicBezTo>
                    <a:cubicBezTo>
                      <a:pt x="102635" y="479436"/>
                      <a:pt x="101283" y="502043"/>
                      <a:pt x="140828" y="502043"/>
                    </a:cubicBezTo>
                    <a:lnTo>
                      <a:pt x="258690" y="502043"/>
                    </a:lnTo>
                    <a:cubicBezTo>
                      <a:pt x="298235" y="502043"/>
                      <a:pt x="296883" y="479436"/>
                      <a:pt x="296883" y="479436"/>
                    </a:cubicBezTo>
                    <a:cubicBezTo>
                      <a:pt x="296883" y="479436"/>
                      <a:pt x="301520" y="455864"/>
                      <a:pt x="311760" y="398478"/>
                    </a:cubicBezTo>
                    <a:cubicBezTo>
                      <a:pt x="311760" y="398350"/>
                      <a:pt x="311760" y="398221"/>
                      <a:pt x="311825" y="398092"/>
                    </a:cubicBezTo>
                    <a:cubicBezTo>
                      <a:pt x="315882" y="375743"/>
                      <a:pt x="326960" y="355327"/>
                      <a:pt x="342804" y="339096"/>
                    </a:cubicBezTo>
                    <a:cubicBezTo>
                      <a:pt x="377905" y="303094"/>
                      <a:pt x="399545" y="253952"/>
                      <a:pt x="399545" y="199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5716271" y="2441783"/>
                <a:ext cx="193666" cy="28498"/>
              </a:xfrm>
              <a:custGeom>
                <a:avLst/>
                <a:gdLst/>
                <a:ahLst/>
                <a:cxnLst/>
                <a:rect l="l" t="t" r="r" b="b"/>
                <a:pathLst>
                  <a:path w="199142" h="29304" extrusionOk="0">
                    <a:moveTo>
                      <a:pt x="184522" y="0"/>
                    </a:moveTo>
                    <a:cubicBezTo>
                      <a:pt x="192597" y="0"/>
                      <a:pt x="199143" y="6546"/>
                      <a:pt x="199143" y="14620"/>
                    </a:cubicBezTo>
                    <a:lnTo>
                      <a:pt x="199143" y="14685"/>
                    </a:lnTo>
                    <a:cubicBezTo>
                      <a:pt x="199143" y="22759"/>
                      <a:pt x="192597" y="29305"/>
                      <a:pt x="184522" y="29305"/>
                    </a:cubicBezTo>
                    <a:lnTo>
                      <a:pt x="14620" y="29305"/>
                    </a:lnTo>
                    <a:cubicBezTo>
                      <a:pt x="6546" y="29305"/>
                      <a:pt x="0" y="22759"/>
                      <a:pt x="0" y="14685"/>
                    </a:cubicBezTo>
                    <a:lnTo>
                      <a:pt x="0" y="14620"/>
                    </a:lnTo>
                    <a:cubicBezTo>
                      <a:pt x="0" y="6546"/>
                      <a:pt x="6546" y="0"/>
                      <a:pt x="14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5735852" y="2485962"/>
                <a:ext cx="154468" cy="80547"/>
              </a:xfrm>
              <a:custGeom>
                <a:avLst/>
                <a:gdLst/>
                <a:ahLst/>
                <a:cxnLst/>
                <a:rect l="l" t="t" r="r" b="b"/>
                <a:pathLst>
                  <a:path w="158836" h="82825" extrusionOk="0">
                    <a:moveTo>
                      <a:pt x="158830" y="0"/>
                    </a:moveTo>
                    <a:lnTo>
                      <a:pt x="6" y="0"/>
                    </a:lnTo>
                    <a:cubicBezTo>
                      <a:pt x="6" y="0"/>
                      <a:pt x="-2184" y="82826"/>
                      <a:pt x="79418" y="82826"/>
                    </a:cubicBezTo>
                    <a:cubicBezTo>
                      <a:pt x="161020" y="82826"/>
                      <a:pt x="158830" y="0"/>
                      <a:pt x="1588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5657824" y="1977090"/>
                <a:ext cx="310667" cy="310667"/>
              </a:xfrm>
              <a:custGeom>
                <a:avLst/>
                <a:gdLst/>
                <a:ahLst/>
                <a:cxnLst/>
                <a:rect l="l" t="t" r="r" b="b"/>
                <a:pathLst>
                  <a:path w="319452" h="319452" extrusionOk="0">
                    <a:moveTo>
                      <a:pt x="319452" y="159726"/>
                    </a:moveTo>
                    <a:cubicBezTo>
                      <a:pt x="319452" y="247940"/>
                      <a:pt x="247940" y="319452"/>
                      <a:pt x="159726" y="319452"/>
                    </a:cubicBezTo>
                    <a:cubicBezTo>
                      <a:pt x="71511" y="319452"/>
                      <a:pt x="-1" y="247940"/>
                      <a:pt x="-1" y="159726"/>
                    </a:cubicBezTo>
                    <a:cubicBezTo>
                      <a:pt x="-1" y="71512"/>
                      <a:pt x="71511" y="0"/>
                      <a:pt x="159726" y="0"/>
                    </a:cubicBezTo>
                    <a:cubicBezTo>
                      <a:pt x="247940" y="0"/>
                      <a:pt x="319452" y="71512"/>
                      <a:pt x="319452" y="1597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5691115" y="2082405"/>
                <a:ext cx="244087" cy="343989"/>
              </a:xfrm>
              <a:custGeom>
                <a:avLst/>
                <a:gdLst/>
                <a:ahLst/>
                <a:cxnLst/>
                <a:rect l="l" t="t" r="r" b="b"/>
                <a:pathLst>
                  <a:path w="250989" h="353716" extrusionOk="0">
                    <a:moveTo>
                      <a:pt x="152320" y="353716"/>
                    </a:moveTo>
                    <a:lnTo>
                      <a:pt x="171384" y="39803"/>
                    </a:lnTo>
                    <a:cubicBezTo>
                      <a:pt x="171384" y="17840"/>
                      <a:pt x="189224" y="0"/>
                      <a:pt x="211187" y="0"/>
                    </a:cubicBezTo>
                    <a:lnTo>
                      <a:pt x="211187" y="0"/>
                    </a:lnTo>
                    <a:cubicBezTo>
                      <a:pt x="233149" y="0"/>
                      <a:pt x="250990" y="17840"/>
                      <a:pt x="250990" y="39803"/>
                    </a:cubicBezTo>
                    <a:lnTo>
                      <a:pt x="250990" y="39803"/>
                    </a:lnTo>
                    <a:cubicBezTo>
                      <a:pt x="250990" y="61829"/>
                      <a:pt x="233149" y="79670"/>
                      <a:pt x="211187" y="79670"/>
                    </a:cubicBezTo>
                    <a:lnTo>
                      <a:pt x="39803" y="79670"/>
                    </a:lnTo>
                    <a:cubicBezTo>
                      <a:pt x="17841" y="79670"/>
                      <a:pt x="0" y="61829"/>
                      <a:pt x="0" y="39867"/>
                    </a:cubicBezTo>
                    <a:lnTo>
                      <a:pt x="0" y="39867"/>
                    </a:lnTo>
                    <a:cubicBezTo>
                      <a:pt x="0" y="17840"/>
                      <a:pt x="17841" y="0"/>
                      <a:pt x="39803" y="0"/>
                    </a:cubicBezTo>
                    <a:lnTo>
                      <a:pt x="39803" y="0"/>
                    </a:lnTo>
                    <a:cubicBezTo>
                      <a:pt x="61766" y="0"/>
                      <a:pt x="79606" y="17840"/>
                      <a:pt x="79606" y="39803"/>
                    </a:cubicBezTo>
                    <a:lnTo>
                      <a:pt x="98670" y="35371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6" name="Google Shape;656;p32"/>
              <p:cNvGrpSpPr/>
              <p:nvPr/>
            </p:nvGrpSpPr>
            <p:grpSpPr>
              <a:xfrm>
                <a:off x="5544310" y="1859069"/>
                <a:ext cx="537408" cy="233849"/>
                <a:chOff x="10306458" y="1349983"/>
                <a:chExt cx="553116" cy="240684"/>
              </a:xfrm>
            </p:grpSpPr>
            <p:sp>
              <p:nvSpPr>
                <p:cNvPr id="657" name="Google Shape;657;p32"/>
                <p:cNvSpPr/>
                <p:nvPr/>
              </p:nvSpPr>
              <p:spPr>
                <a:xfrm>
                  <a:off x="10583016" y="1349983"/>
                  <a:ext cx="6440" cy="5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0" h="57643" extrusionOk="0">
                      <a:moveTo>
                        <a:pt x="0" y="5764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2"/>
                <p:cNvSpPr/>
                <p:nvPr/>
              </p:nvSpPr>
              <p:spPr>
                <a:xfrm>
                  <a:off x="10682781" y="1379546"/>
                  <a:ext cx="25762" cy="5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2" h="51588" extrusionOk="0">
                      <a:moveTo>
                        <a:pt x="0" y="51589"/>
                      </a:moveTo>
                      <a:lnTo>
                        <a:pt x="25763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32"/>
                <p:cNvSpPr/>
                <p:nvPr/>
              </p:nvSpPr>
              <p:spPr>
                <a:xfrm>
                  <a:off x="10761613" y="1462049"/>
                  <a:ext cx="46114" cy="34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14" h="34714" extrusionOk="0">
                      <a:moveTo>
                        <a:pt x="0" y="34715"/>
                      </a:moveTo>
                      <a:lnTo>
                        <a:pt x="46114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32"/>
                <p:cNvSpPr/>
                <p:nvPr/>
              </p:nvSpPr>
              <p:spPr>
                <a:xfrm>
                  <a:off x="10802833" y="1580169"/>
                  <a:ext cx="56741" cy="10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1" h="10498" extrusionOk="0">
                      <a:moveTo>
                        <a:pt x="0" y="10498"/>
                      </a:moveTo>
                      <a:lnTo>
                        <a:pt x="5674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32"/>
                <p:cNvSpPr/>
                <p:nvPr/>
              </p:nvSpPr>
              <p:spPr>
                <a:xfrm>
                  <a:off x="10457425" y="1379546"/>
                  <a:ext cx="25762" cy="51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2" h="51588" extrusionOk="0">
                      <a:moveTo>
                        <a:pt x="25763" y="5158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32"/>
                <p:cNvSpPr/>
                <p:nvPr/>
              </p:nvSpPr>
              <p:spPr>
                <a:xfrm>
                  <a:off x="10358305" y="1462049"/>
                  <a:ext cx="46114" cy="34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14" h="34714" extrusionOk="0">
                      <a:moveTo>
                        <a:pt x="46114" y="3471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32"/>
                <p:cNvSpPr/>
                <p:nvPr/>
              </p:nvSpPr>
              <p:spPr>
                <a:xfrm>
                  <a:off x="10306458" y="1580169"/>
                  <a:ext cx="56741" cy="10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1" h="10498" extrusionOk="0">
                      <a:moveTo>
                        <a:pt x="56742" y="1049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434AC4A2-2EF4-1D99-DBA6-6954FE7DA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63" y="479493"/>
            <a:ext cx="2001862" cy="798417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BBD0CB-E80A-A8F1-8171-BEC020192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11437"/>
              </p:ext>
            </p:extLst>
          </p:nvPr>
        </p:nvGraphicFramePr>
        <p:xfrm>
          <a:off x="1383900" y="2140719"/>
          <a:ext cx="6096000" cy="1554480"/>
        </p:xfrm>
        <a:graphic>
          <a:graphicData uri="http://schemas.openxmlformats.org/drawingml/2006/table">
            <a:tbl>
              <a:tblPr firstRow="1" bandRow="1">
                <a:tableStyleId>{133BB66E-1D5F-47CA-AF2C-D7C9E7A6E7D5}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663169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5204270"/>
                    </a:ext>
                  </a:extLst>
                </a:gridCol>
              </a:tblGrid>
              <a:tr h="4266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web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Flask, Pyramid, Django,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CherryPy</a:t>
                      </a:r>
                      <a:br>
                        <a:rPr lang="en-ID" dirty="0"/>
                      </a:b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73866"/>
                  </a:ext>
                </a:extLst>
              </a:tr>
              <a:tr h="4266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mobile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Python for Android,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pyqtdeploy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Kivy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BeeWare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1927"/>
                  </a:ext>
                </a:extLst>
              </a:tr>
              <a:tr h="4266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desktop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PyGUI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PyQt5,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Tkinter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wxPython</a:t>
                      </a:r>
                      <a:br>
                        <a:rPr lang="en-ID" dirty="0"/>
                      </a:b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915429"/>
                  </a:ext>
                </a:extLst>
              </a:tr>
            </a:tbl>
          </a:graphicData>
        </a:graphic>
      </p:graphicFrame>
      <p:sp>
        <p:nvSpPr>
          <p:cNvPr id="12" name="Title 9">
            <a:extLst>
              <a:ext uri="{FF2B5EF4-FFF2-40B4-BE49-F238E27FC236}">
                <a16:creationId xmlns:a16="http://schemas.microsoft.com/office/drawing/2014/main" id="{BB1E0437-65A4-FC9D-5DBC-3DDB7EB7F7C8}"/>
              </a:ext>
            </a:extLst>
          </p:cNvPr>
          <p:cNvSpPr txBox="1">
            <a:spLocks/>
          </p:cNvSpPr>
          <p:nvPr/>
        </p:nvSpPr>
        <p:spPr>
          <a:xfrm>
            <a:off x="1312944" y="991555"/>
            <a:ext cx="6784696" cy="105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 ExtraBold"/>
              <a:buNone/>
              <a:defRPr sz="42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aleway"/>
              <a:buNone/>
              <a:defRPr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disebutkan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sebelumnya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, Python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bahasa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pemrograman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multifungsi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. Lalu,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apa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saja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fungsi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200" b="0" i="0" dirty="0" err="1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sz="1200" b="0" i="0" dirty="0">
                <a:solidFill>
                  <a:srgbClr val="5E5E5E"/>
                </a:solidFill>
                <a:effectLst/>
                <a:latin typeface="Open Sans" panose="020B0606030504020204" pitchFamily="34" charset="0"/>
              </a:rPr>
              <a:t> Python?</a:t>
            </a:r>
            <a:br>
              <a:rPr lang="en-ID" sz="1200" dirty="0"/>
            </a:br>
            <a:endParaRPr lang="en-ID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3"/>
          <p:cNvSpPr txBox="1">
            <a:spLocks noGrp="1"/>
          </p:cNvSpPr>
          <p:nvPr>
            <p:ph type="title" idx="2"/>
          </p:nvPr>
        </p:nvSpPr>
        <p:spPr>
          <a:xfrm>
            <a:off x="7575669" y="1427622"/>
            <a:ext cx="1210200" cy="10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69" name="Google Shape;669;p33"/>
          <p:cNvSpPr txBox="1">
            <a:spLocks noGrp="1"/>
          </p:cNvSpPr>
          <p:nvPr>
            <p:ph type="title"/>
          </p:nvPr>
        </p:nvSpPr>
        <p:spPr>
          <a:xfrm>
            <a:off x="3413475" y="1572000"/>
            <a:ext cx="50154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 dan Flowchart</a:t>
            </a:r>
          </a:p>
        </p:txBody>
      </p:sp>
      <p:cxnSp>
        <p:nvCxnSpPr>
          <p:cNvPr id="670" name="Google Shape;670;p33"/>
          <p:cNvCxnSpPr/>
          <p:nvPr/>
        </p:nvCxnSpPr>
        <p:spPr>
          <a:xfrm rot="10800000">
            <a:off x="6351108" y="4607875"/>
            <a:ext cx="205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grpSp>
        <p:nvGrpSpPr>
          <p:cNvPr id="671" name="Google Shape;671;p33"/>
          <p:cNvGrpSpPr/>
          <p:nvPr/>
        </p:nvGrpSpPr>
        <p:grpSpPr>
          <a:xfrm>
            <a:off x="355980" y="556875"/>
            <a:ext cx="718247" cy="718247"/>
            <a:chOff x="3932594" y="2214840"/>
            <a:chExt cx="562449" cy="562449"/>
          </a:xfrm>
        </p:grpSpPr>
        <p:sp>
          <p:nvSpPr>
            <p:cNvPr id="672" name="Google Shape;672;p33"/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3"/>
          <p:cNvGrpSpPr/>
          <p:nvPr/>
        </p:nvGrpSpPr>
        <p:grpSpPr>
          <a:xfrm>
            <a:off x="2709183" y="1089919"/>
            <a:ext cx="362977" cy="222500"/>
            <a:chOff x="5582784" y="1377203"/>
            <a:chExt cx="219282" cy="134425"/>
          </a:xfrm>
        </p:grpSpPr>
        <p:sp>
          <p:nvSpPr>
            <p:cNvPr id="680" name="Google Shape;680;p33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33"/>
          <p:cNvGrpSpPr/>
          <p:nvPr/>
        </p:nvGrpSpPr>
        <p:grpSpPr>
          <a:xfrm>
            <a:off x="5042745" y="3902232"/>
            <a:ext cx="362977" cy="222500"/>
            <a:chOff x="5582784" y="1377203"/>
            <a:chExt cx="219282" cy="134425"/>
          </a:xfrm>
        </p:grpSpPr>
        <p:sp>
          <p:nvSpPr>
            <p:cNvPr id="685" name="Google Shape;685;p33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9" name="Google Shape;689;p33"/>
          <p:cNvSpPr/>
          <p:nvPr/>
        </p:nvSpPr>
        <p:spPr>
          <a:xfrm>
            <a:off x="3961300" y="3525725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690" name="Google Shape;690;p33"/>
          <p:cNvGrpSpPr/>
          <p:nvPr/>
        </p:nvGrpSpPr>
        <p:grpSpPr>
          <a:xfrm>
            <a:off x="6727094" y="3869874"/>
            <a:ext cx="450144" cy="738947"/>
            <a:chOff x="3161984" y="4452329"/>
            <a:chExt cx="638050" cy="1047261"/>
          </a:xfrm>
        </p:grpSpPr>
        <p:grpSp>
          <p:nvGrpSpPr>
            <p:cNvPr id="691" name="Google Shape;691;p33"/>
            <p:cNvGrpSpPr/>
            <p:nvPr/>
          </p:nvGrpSpPr>
          <p:grpSpPr>
            <a:xfrm>
              <a:off x="3583626" y="4473905"/>
              <a:ext cx="216408" cy="1023366"/>
              <a:chOff x="3583626" y="4473905"/>
              <a:chExt cx="216408" cy="1023366"/>
            </a:xfrm>
          </p:grpSpPr>
          <p:sp>
            <p:nvSpPr>
              <p:cNvPr id="692" name="Google Shape;692;p33"/>
              <p:cNvSpPr/>
              <p:nvPr/>
            </p:nvSpPr>
            <p:spPr>
              <a:xfrm>
                <a:off x="3583626" y="4473905"/>
                <a:ext cx="216408" cy="1023366"/>
              </a:xfrm>
              <a:custGeom>
                <a:avLst/>
                <a:gdLst/>
                <a:ahLst/>
                <a:cxnLst/>
                <a:rect l="l" t="t" r="r" b="b"/>
                <a:pathLst>
                  <a:path w="216408" h="1023366" extrusionOk="0">
                    <a:moveTo>
                      <a:pt x="0" y="0"/>
                    </a:moveTo>
                    <a:lnTo>
                      <a:pt x="216408" y="0"/>
                    </a:lnTo>
                    <a:lnTo>
                      <a:pt x="216408" y="1023366"/>
                    </a:lnTo>
                    <a:lnTo>
                      <a:pt x="0" y="10233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3597723" y="4570870"/>
                <a:ext cx="188213" cy="47339"/>
              </a:xfrm>
              <a:custGeom>
                <a:avLst/>
                <a:gdLst/>
                <a:ahLst/>
                <a:cxnLst/>
                <a:rect l="l" t="t" r="r" b="b"/>
                <a:pathLst>
                  <a:path w="188213" h="47339" extrusionOk="0">
                    <a:moveTo>
                      <a:pt x="0" y="0"/>
                    </a:moveTo>
                    <a:lnTo>
                      <a:pt x="188214" y="0"/>
                    </a:lnTo>
                    <a:lnTo>
                      <a:pt x="188214" y="47339"/>
                    </a:lnTo>
                    <a:lnTo>
                      <a:pt x="0" y="473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3597723" y="4637735"/>
                <a:ext cx="188213" cy="47339"/>
              </a:xfrm>
              <a:custGeom>
                <a:avLst/>
                <a:gdLst/>
                <a:ahLst/>
                <a:cxnLst/>
                <a:rect l="l" t="t" r="r" b="b"/>
                <a:pathLst>
                  <a:path w="188213" h="47339" extrusionOk="0">
                    <a:moveTo>
                      <a:pt x="0" y="0"/>
                    </a:moveTo>
                    <a:lnTo>
                      <a:pt x="188214" y="0"/>
                    </a:lnTo>
                    <a:lnTo>
                      <a:pt x="188214" y="47339"/>
                    </a:lnTo>
                    <a:lnTo>
                      <a:pt x="0" y="473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3597723" y="5372208"/>
                <a:ext cx="188213" cy="47339"/>
              </a:xfrm>
              <a:custGeom>
                <a:avLst/>
                <a:gdLst/>
                <a:ahLst/>
                <a:cxnLst/>
                <a:rect l="l" t="t" r="r" b="b"/>
                <a:pathLst>
                  <a:path w="188213" h="47339" extrusionOk="0">
                    <a:moveTo>
                      <a:pt x="0" y="0"/>
                    </a:moveTo>
                    <a:lnTo>
                      <a:pt x="188214" y="0"/>
                    </a:lnTo>
                    <a:lnTo>
                      <a:pt x="188214" y="47339"/>
                    </a:lnTo>
                    <a:lnTo>
                      <a:pt x="0" y="473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33"/>
            <p:cNvGrpSpPr/>
            <p:nvPr/>
          </p:nvGrpSpPr>
          <p:grpSpPr>
            <a:xfrm>
              <a:off x="3161984" y="4452329"/>
              <a:ext cx="421869" cy="1047261"/>
              <a:chOff x="3161984" y="4452329"/>
              <a:chExt cx="421869" cy="1047261"/>
            </a:xfrm>
          </p:grpSpPr>
          <p:sp>
            <p:nvSpPr>
              <p:cNvPr id="697" name="Google Shape;697;p33"/>
              <p:cNvSpPr/>
              <p:nvPr/>
            </p:nvSpPr>
            <p:spPr>
              <a:xfrm rot="708899">
                <a:off x="3264584" y="4463657"/>
                <a:ext cx="216669" cy="1024605"/>
              </a:xfrm>
              <a:custGeom>
                <a:avLst/>
                <a:gdLst/>
                <a:ahLst/>
                <a:cxnLst/>
                <a:rect l="l" t="t" r="r" b="b"/>
                <a:pathLst>
                  <a:path w="216407" h="1023365" extrusionOk="0">
                    <a:moveTo>
                      <a:pt x="0" y="0"/>
                    </a:moveTo>
                    <a:lnTo>
                      <a:pt x="216408" y="0"/>
                    </a:lnTo>
                    <a:lnTo>
                      <a:pt x="216408" y="1023366"/>
                    </a:lnTo>
                    <a:lnTo>
                      <a:pt x="0" y="10233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 rot="708899">
                <a:off x="3358959" y="4568913"/>
                <a:ext cx="188441" cy="47396"/>
              </a:xfrm>
              <a:custGeom>
                <a:avLst/>
                <a:gdLst/>
                <a:ahLst/>
                <a:cxnLst/>
                <a:rect l="l" t="t" r="r" b="b"/>
                <a:pathLst>
                  <a:path w="188213" h="47339" extrusionOk="0">
                    <a:moveTo>
                      <a:pt x="0" y="0"/>
                    </a:moveTo>
                    <a:lnTo>
                      <a:pt x="188214" y="0"/>
                    </a:lnTo>
                    <a:lnTo>
                      <a:pt x="188214" y="47339"/>
                    </a:lnTo>
                    <a:lnTo>
                      <a:pt x="0" y="473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 rot="708899">
                <a:off x="3345200" y="4634353"/>
                <a:ext cx="188441" cy="47396"/>
              </a:xfrm>
              <a:custGeom>
                <a:avLst/>
                <a:gdLst/>
                <a:ahLst/>
                <a:cxnLst/>
                <a:rect l="l" t="t" r="r" b="b"/>
                <a:pathLst>
                  <a:path w="188213" h="47339" extrusionOk="0">
                    <a:moveTo>
                      <a:pt x="0" y="0"/>
                    </a:moveTo>
                    <a:lnTo>
                      <a:pt x="188214" y="0"/>
                    </a:lnTo>
                    <a:lnTo>
                      <a:pt x="188214" y="47339"/>
                    </a:lnTo>
                    <a:lnTo>
                      <a:pt x="0" y="473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 rot="708899">
                <a:off x="3194971" y="5353300"/>
                <a:ext cx="188441" cy="47396"/>
              </a:xfrm>
              <a:custGeom>
                <a:avLst/>
                <a:gdLst/>
                <a:ahLst/>
                <a:cxnLst/>
                <a:rect l="l" t="t" r="r" b="b"/>
                <a:pathLst>
                  <a:path w="188213" h="47339" extrusionOk="0">
                    <a:moveTo>
                      <a:pt x="0" y="0"/>
                    </a:moveTo>
                    <a:lnTo>
                      <a:pt x="188214" y="0"/>
                    </a:lnTo>
                    <a:lnTo>
                      <a:pt x="188214" y="47339"/>
                    </a:lnTo>
                    <a:lnTo>
                      <a:pt x="0" y="473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1" name="Google Shape;701;p33"/>
          <p:cNvGrpSpPr/>
          <p:nvPr/>
        </p:nvGrpSpPr>
        <p:grpSpPr>
          <a:xfrm>
            <a:off x="7432513" y="3726824"/>
            <a:ext cx="596092" cy="882811"/>
            <a:chOff x="8330175" y="3726824"/>
            <a:chExt cx="596092" cy="882811"/>
          </a:xfrm>
        </p:grpSpPr>
        <p:sp>
          <p:nvSpPr>
            <p:cNvPr id="702" name="Google Shape;702;p33"/>
            <p:cNvSpPr/>
            <p:nvPr/>
          </p:nvSpPr>
          <p:spPr>
            <a:xfrm>
              <a:off x="8330175" y="3726824"/>
              <a:ext cx="596092" cy="462895"/>
            </a:xfrm>
            <a:custGeom>
              <a:avLst/>
              <a:gdLst/>
              <a:ahLst/>
              <a:cxnLst/>
              <a:rect l="l" t="t" r="r" b="b"/>
              <a:pathLst>
                <a:path w="544376" h="422735" extrusionOk="0">
                  <a:moveTo>
                    <a:pt x="194016" y="422736"/>
                  </a:moveTo>
                  <a:cubicBezTo>
                    <a:pt x="194016" y="422736"/>
                    <a:pt x="-71065" y="270621"/>
                    <a:pt x="18470" y="199851"/>
                  </a:cubicBezTo>
                  <a:cubicBezTo>
                    <a:pt x="91241" y="142320"/>
                    <a:pt x="223353" y="348631"/>
                    <a:pt x="223353" y="348631"/>
                  </a:cubicBezTo>
                  <a:cubicBezTo>
                    <a:pt x="223257" y="348726"/>
                    <a:pt x="46378" y="22876"/>
                    <a:pt x="194016" y="969"/>
                  </a:cubicBezTo>
                  <a:cubicBezTo>
                    <a:pt x="337462" y="-20367"/>
                    <a:pt x="306601" y="317865"/>
                    <a:pt x="308125" y="313008"/>
                  </a:cubicBezTo>
                  <a:cubicBezTo>
                    <a:pt x="309554" y="308055"/>
                    <a:pt x="335462" y="46784"/>
                    <a:pt x="428045" y="84312"/>
                  </a:cubicBezTo>
                  <a:cubicBezTo>
                    <a:pt x="498530" y="112887"/>
                    <a:pt x="386135" y="323676"/>
                    <a:pt x="386135" y="323676"/>
                  </a:cubicBezTo>
                  <a:cubicBezTo>
                    <a:pt x="386135" y="323676"/>
                    <a:pt x="476051" y="169752"/>
                    <a:pt x="530629" y="219186"/>
                  </a:cubicBezTo>
                  <a:cubicBezTo>
                    <a:pt x="591113" y="273955"/>
                    <a:pt x="432426" y="422736"/>
                    <a:pt x="432426" y="422736"/>
                  </a:cubicBezTo>
                  <a:lnTo>
                    <a:pt x="194016" y="4227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3" name="Google Shape;703;p33"/>
            <p:cNvGrpSpPr/>
            <p:nvPr/>
          </p:nvGrpSpPr>
          <p:grpSpPr>
            <a:xfrm>
              <a:off x="8503341" y="4190059"/>
              <a:ext cx="327961" cy="419576"/>
              <a:chOff x="5982461" y="3446906"/>
              <a:chExt cx="299371" cy="383000"/>
            </a:xfrm>
          </p:grpSpPr>
          <p:sp>
            <p:nvSpPr>
              <p:cNvPr id="704" name="Google Shape;704;p33"/>
              <p:cNvSpPr/>
              <p:nvPr/>
            </p:nvSpPr>
            <p:spPr>
              <a:xfrm>
                <a:off x="5983509" y="3446906"/>
                <a:ext cx="298323" cy="383000"/>
              </a:xfrm>
              <a:custGeom>
                <a:avLst/>
                <a:gdLst/>
                <a:ahLst/>
                <a:cxnLst/>
                <a:rect l="l" t="t" r="r" b="b"/>
                <a:pathLst>
                  <a:path w="298323" h="383000" extrusionOk="0">
                    <a:moveTo>
                      <a:pt x="0" y="0"/>
                    </a:moveTo>
                    <a:lnTo>
                      <a:pt x="298323" y="0"/>
                    </a:lnTo>
                    <a:lnTo>
                      <a:pt x="298323" y="383000"/>
                    </a:lnTo>
                    <a:lnTo>
                      <a:pt x="0" y="3830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5982461" y="3482434"/>
                <a:ext cx="92331" cy="215455"/>
              </a:xfrm>
              <a:custGeom>
                <a:avLst/>
                <a:gdLst/>
                <a:ahLst/>
                <a:cxnLst/>
                <a:rect l="l" t="t" r="r" b="b"/>
                <a:pathLst>
                  <a:path w="92331" h="215455" extrusionOk="0">
                    <a:moveTo>
                      <a:pt x="0" y="0"/>
                    </a:moveTo>
                    <a:cubicBezTo>
                      <a:pt x="0" y="0"/>
                      <a:pt x="68390" y="6572"/>
                      <a:pt x="87440" y="75057"/>
                    </a:cubicBezTo>
                    <a:cubicBezTo>
                      <a:pt x="117253" y="182309"/>
                      <a:pt x="1048" y="215456"/>
                      <a:pt x="1048" y="2154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6128973" y="3649411"/>
                <a:ext cx="142600" cy="137888"/>
              </a:xfrm>
              <a:custGeom>
                <a:avLst/>
                <a:gdLst/>
                <a:ahLst/>
                <a:cxnLst/>
                <a:rect l="l" t="t" r="r" b="b"/>
                <a:pathLst>
                  <a:path w="142600" h="137888" extrusionOk="0">
                    <a:moveTo>
                      <a:pt x="40178" y="4092"/>
                    </a:moveTo>
                    <a:cubicBezTo>
                      <a:pt x="40178" y="4092"/>
                      <a:pt x="-7542" y="14284"/>
                      <a:pt x="1031" y="76482"/>
                    </a:cubicBezTo>
                    <a:cubicBezTo>
                      <a:pt x="9508" y="138680"/>
                      <a:pt x="105710" y="164398"/>
                      <a:pt x="135809" y="102009"/>
                    </a:cubicBezTo>
                    <a:cubicBezTo>
                      <a:pt x="161336" y="49241"/>
                      <a:pt x="111711" y="-17244"/>
                      <a:pt x="40178" y="40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6097245" y="3598077"/>
                <a:ext cx="53013" cy="51184"/>
              </a:xfrm>
              <a:custGeom>
                <a:avLst/>
                <a:gdLst/>
                <a:ahLst/>
                <a:cxnLst/>
                <a:rect l="l" t="t" r="r" b="b"/>
                <a:pathLst>
                  <a:path w="53013" h="51184" extrusionOk="0">
                    <a:moveTo>
                      <a:pt x="14947" y="1514"/>
                    </a:moveTo>
                    <a:cubicBezTo>
                      <a:pt x="14947" y="1514"/>
                      <a:pt x="-2770" y="5324"/>
                      <a:pt x="374" y="28375"/>
                    </a:cubicBezTo>
                    <a:cubicBezTo>
                      <a:pt x="3517" y="51425"/>
                      <a:pt x="39236" y="61046"/>
                      <a:pt x="50475" y="37900"/>
                    </a:cubicBezTo>
                    <a:cubicBezTo>
                      <a:pt x="60000" y="18278"/>
                      <a:pt x="41522" y="-6391"/>
                      <a:pt x="14947" y="15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5998654" y="3792884"/>
                <a:ext cx="13639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36397" h="36927" extrusionOk="0">
                    <a:moveTo>
                      <a:pt x="136303" y="36927"/>
                    </a:moveTo>
                    <a:lnTo>
                      <a:pt x="0" y="36927"/>
                    </a:lnTo>
                    <a:cubicBezTo>
                      <a:pt x="11906" y="9972"/>
                      <a:pt x="37719" y="4447"/>
                      <a:pt x="37719" y="4447"/>
                    </a:cubicBezTo>
                    <a:cubicBezTo>
                      <a:pt x="81725" y="-8697"/>
                      <a:pt x="118205" y="8829"/>
                      <a:pt x="136398" y="369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6175055" y="3446906"/>
                <a:ext cx="106776" cy="70713"/>
              </a:xfrm>
              <a:custGeom>
                <a:avLst/>
                <a:gdLst/>
                <a:ahLst/>
                <a:cxnLst/>
                <a:rect l="l" t="t" r="r" b="b"/>
                <a:pathLst>
                  <a:path w="106776" h="70713" extrusionOk="0">
                    <a:moveTo>
                      <a:pt x="2" y="0"/>
                    </a:moveTo>
                    <a:cubicBezTo>
                      <a:pt x="2" y="0"/>
                      <a:pt x="-856" y="52864"/>
                      <a:pt x="35625" y="65246"/>
                    </a:cubicBezTo>
                    <a:cubicBezTo>
                      <a:pt x="88108" y="83153"/>
                      <a:pt x="106777" y="51340"/>
                      <a:pt x="106777" y="51340"/>
                    </a:cubicBezTo>
                    <a:lnTo>
                      <a:pt x="106777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33"/>
            <p:cNvSpPr/>
            <p:nvPr/>
          </p:nvSpPr>
          <p:spPr>
            <a:xfrm>
              <a:off x="8426371" y="4026932"/>
              <a:ext cx="163331" cy="162914"/>
            </a:xfrm>
            <a:custGeom>
              <a:avLst/>
              <a:gdLst/>
              <a:ahLst/>
              <a:cxnLst/>
              <a:rect l="l" t="t" r="r" b="b"/>
              <a:pathLst>
                <a:path w="149161" h="148780" extrusionOk="0">
                  <a:moveTo>
                    <a:pt x="0" y="0"/>
                  </a:moveTo>
                  <a:cubicBezTo>
                    <a:pt x="0" y="0"/>
                    <a:pt x="79915" y="61627"/>
                    <a:pt x="149161" y="14878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8566295" y="3825133"/>
              <a:ext cx="65394" cy="364732"/>
            </a:xfrm>
            <a:custGeom>
              <a:avLst/>
              <a:gdLst/>
              <a:ahLst/>
              <a:cxnLst/>
              <a:rect l="l" t="t" r="r" b="b"/>
              <a:pathLst>
                <a:path w="59721" h="333089" extrusionOk="0">
                  <a:moveTo>
                    <a:pt x="0" y="0"/>
                  </a:moveTo>
                  <a:cubicBezTo>
                    <a:pt x="0" y="0"/>
                    <a:pt x="48673" y="170783"/>
                    <a:pt x="59722" y="33308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8694117" y="3889200"/>
              <a:ext cx="72904" cy="300588"/>
            </a:xfrm>
            <a:custGeom>
              <a:avLst/>
              <a:gdLst/>
              <a:ahLst/>
              <a:cxnLst/>
              <a:rect l="l" t="t" r="r" b="b"/>
              <a:pathLst>
                <a:path w="66579" h="274510" extrusionOk="0">
                  <a:moveTo>
                    <a:pt x="66580" y="0"/>
                  </a:moveTo>
                  <a:cubicBezTo>
                    <a:pt x="66580" y="0"/>
                    <a:pt x="22479" y="112300"/>
                    <a:pt x="0" y="27451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8753071" y="4007524"/>
              <a:ext cx="124428" cy="182314"/>
            </a:xfrm>
            <a:custGeom>
              <a:avLst/>
              <a:gdLst/>
              <a:ahLst/>
              <a:cxnLst/>
              <a:rect l="l" t="t" r="r" b="b"/>
              <a:pathLst>
                <a:path w="113633" h="166497" extrusionOk="0">
                  <a:moveTo>
                    <a:pt x="113633" y="0"/>
                  </a:moveTo>
                  <a:cubicBezTo>
                    <a:pt x="113633" y="0"/>
                    <a:pt x="40481" y="67437"/>
                    <a:pt x="0" y="16649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33"/>
          <p:cNvGrpSpPr/>
          <p:nvPr/>
        </p:nvGrpSpPr>
        <p:grpSpPr>
          <a:xfrm>
            <a:off x="715100" y="1616183"/>
            <a:ext cx="4894800" cy="3058302"/>
            <a:chOff x="715100" y="1616183"/>
            <a:chExt cx="4894800" cy="3058302"/>
          </a:xfrm>
        </p:grpSpPr>
        <p:grpSp>
          <p:nvGrpSpPr>
            <p:cNvPr id="715" name="Google Shape;715;p33"/>
            <p:cNvGrpSpPr/>
            <p:nvPr/>
          </p:nvGrpSpPr>
          <p:grpSpPr>
            <a:xfrm>
              <a:off x="715100" y="2589944"/>
              <a:ext cx="4894800" cy="2084541"/>
              <a:chOff x="715100" y="2589944"/>
              <a:chExt cx="4894800" cy="2084541"/>
            </a:xfrm>
          </p:grpSpPr>
          <p:cxnSp>
            <p:nvCxnSpPr>
              <p:cNvPr id="716" name="Google Shape;716;p33"/>
              <p:cNvCxnSpPr/>
              <p:nvPr/>
            </p:nvCxnSpPr>
            <p:spPr>
              <a:xfrm rot="10800000">
                <a:off x="715100" y="4607871"/>
                <a:ext cx="4894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grpSp>
            <p:nvGrpSpPr>
              <p:cNvPr id="717" name="Google Shape;717;p33"/>
              <p:cNvGrpSpPr/>
              <p:nvPr/>
            </p:nvGrpSpPr>
            <p:grpSpPr>
              <a:xfrm>
                <a:off x="1524908" y="2589944"/>
                <a:ext cx="1741618" cy="2084541"/>
                <a:chOff x="1090621" y="1290682"/>
                <a:chExt cx="2106711" cy="2521521"/>
              </a:xfrm>
            </p:grpSpPr>
            <p:sp>
              <p:nvSpPr>
                <p:cNvPr id="718" name="Google Shape;718;p33"/>
                <p:cNvSpPr/>
                <p:nvPr/>
              </p:nvSpPr>
              <p:spPr>
                <a:xfrm>
                  <a:off x="2300572" y="2815684"/>
                  <a:ext cx="871156" cy="868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156" h="868203" extrusionOk="0">
                      <a:moveTo>
                        <a:pt x="0" y="190214"/>
                      </a:moveTo>
                      <a:cubicBezTo>
                        <a:pt x="0" y="190214"/>
                        <a:pt x="177546" y="868204"/>
                        <a:pt x="423196" y="868204"/>
                      </a:cubicBezTo>
                      <a:cubicBezTo>
                        <a:pt x="691610" y="868204"/>
                        <a:pt x="871157" y="289370"/>
                        <a:pt x="871157" y="289370"/>
                      </a:cubicBezTo>
                      <a:lnTo>
                        <a:pt x="693992" y="228600"/>
                      </a:lnTo>
                      <a:lnTo>
                        <a:pt x="539877" y="454724"/>
                      </a:lnTo>
                      <a:lnTo>
                        <a:pt x="446818" y="0"/>
                      </a:lnTo>
                      <a:lnTo>
                        <a:pt x="0" y="190214"/>
                      </a:lnTo>
                      <a:close/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1138046" y="2286906"/>
                  <a:ext cx="1636680" cy="144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680" h="1443368" extrusionOk="0">
                      <a:moveTo>
                        <a:pt x="1636681" y="564021"/>
                      </a:moveTo>
                      <a:cubicBezTo>
                        <a:pt x="1636681" y="564021"/>
                        <a:pt x="1377696" y="20524"/>
                        <a:pt x="1213485" y="38717"/>
                      </a:cubicBezTo>
                      <a:cubicBezTo>
                        <a:pt x="1049369" y="56910"/>
                        <a:pt x="991362" y="82056"/>
                        <a:pt x="916210" y="84246"/>
                      </a:cubicBezTo>
                      <a:cubicBezTo>
                        <a:pt x="692087" y="90914"/>
                        <a:pt x="583025" y="-11099"/>
                        <a:pt x="471773" y="998"/>
                      </a:cubicBezTo>
                      <a:cubicBezTo>
                        <a:pt x="299657" y="19762"/>
                        <a:pt x="125825" y="288081"/>
                        <a:pt x="0" y="561449"/>
                      </a:cubicBezTo>
                      <a:lnTo>
                        <a:pt x="301562" y="689084"/>
                      </a:lnTo>
                      <a:cubicBezTo>
                        <a:pt x="170212" y="1055130"/>
                        <a:pt x="130111" y="1443369"/>
                        <a:pt x="130111" y="1443369"/>
                      </a:cubicBezTo>
                      <a:lnTo>
                        <a:pt x="1321499" y="1443369"/>
                      </a:lnTo>
                      <a:cubicBezTo>
                        <a:pt x="1288733" y="1093515"/>
                        <a:pt x="1319308" y="746234"/>
                        <a:pt x="1319308" y="746234"/>
                      </a:cubicBezTo>
                      <a:lnTo>
                        <a:pt x="1636681" y="56383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1369408" y="3494817"/>
                  <a:ext cx="931051" cy="23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051" h="235648" extrusionOk="0">
                      <a:moveTo>
                        <a:pt x="0" y="235648"/>
                      </a:moveTo>
                      <a:cubicBezTo>
                        <a:pt x="0" y="235648"/>
                        <a:pt x="698373" y="173736"/>
                        <a:pt x="930878" y="0"/>
                      </a:cubicBezTo>
                      <a:cubicBezTo>
                        <a:pt x="930878" y="0"/>
                        <a:pt x="939641" y="147828"/>
                        <a:pt x="832676" y="235648"/>
                      </a:cubicBezTo>
                      <a:lnTo>
                        <a:pt x="0" y="23564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2314588" y="2365247"/>
                  <a:ext cx="821694" cy="926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694" h="926496" extrusionOk="0">
                      <a:moveTo>
                        <a:pt x="588822" y="926497"/>
                      </a:moveTo>
                      <a:lnTo>
                        <a:pt x="62756" y="926497"/>
                      </a:lnTo>
                      <a:cubicBezTo>
                        <a:pt x="23227" y="926497"/>
                        <a:pt x="-6491" y="890397"/>
                        <a:pt x="1225" y="851630"/>
                      </a:cubicBezTo>
                      <a:lnTo>
                        <a:pt x="156482" y="62770"/>
                      </a:lnTo>
                      <a:cubicBezTo>
                        <a:pt x="163626" y="26289"/>
                        <a:pt x="195630" y="0"/>
                        <a:pt x="232873" y="0"/>
                      </a:cubicBezTo>
                      <a:lnTo>
                        <a:pt x="758938" y="0"/>
                      </a:lnTo>
                      <a:cubicBezTo>
                        <a:pt x="798467" y="0"/>
                        <a:pt x="828185" y="36100"/>
                        <a:pt x="820470" y="74867"/>
                      </a:cubicBezTo>
                      <a:lnTo>
                        <a:pt x="665212" y="863727"/>
                      </a:lnTo>
                      <a:cubicBezTo>
                        <a:pt x="658069" y="900208"/>
                        <a:pt x="626065" y="926497"/>
                        <a:pt x="588822" y="92649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2336495" y="2385249"/>
                  <a:ext cx="821694" cy="926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694" h="926496" extrusionOk="0">
                      <a:moveTo>
                        <a:pt x="588822" y="926497"/>
                      </a:moveTo>
                      <a:lnTo>
                        <a:pt x="62756" y="926497"/>
                      </a:lnTo>
                      <a:cubicBezTo>
                        <a:pt x="23228" y="926497"/>
                        <a:pt x="-6491" y="890397"/>
                        <a:pt x="1225" y="851630"/>
                      </a:cubicBezTo>
                      <a:lnTo>
                        <a:pt x="156482" y="62770"/>
                      </a:lnTo>
                      <a:cubicBezTo>
                        <a:pt x="163626" y="26289"/>
                        <a:pt x="195630" y="0"/>
                        <a:pt x="232873" y="0"/>
                      </a:cubicBezTo>
                      <a:lnTo>
                        <a:pt x="758939" y="0"/>
                      </a:lnTo>
                      <a:cubicBezTo>
                        <a:pt x="798467" y="0"/>
                        <a:pt x="828185" y="36100"/>
                        <a:pt x="820470" y="74867"/>
                      </a:cubicBezTo>
                      <a:lnTo>
                        <a:pt x="665213" y="863727"/>
                      </a:lnTo>
                      <a:cubicBezTo>
                        <a:pt x="658069" y="900208"/>
                        <a:pt x="626065" y="926497"/>
                        <a:pt x="588822" y="9264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2671190" y="2639091"/>
                  <a:ext cx="240982" cy="15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82" h="150304" extrusionOk="0">
                      <a:moveTo>
                        <a:pt x="240983" y="75152"/>
                      </a:moveTo>
                      <a:cubicBezTo>
                        <a:pt x="240983" y="116658"/>
                        <a:pt x="187037" y="150305"/>
                        <a:pt x="120491" y="150305"/>
                      </a:cubicBezTo>
                      <a:cubicBezTo>
                        <a:pt x="53946" y="150305"/>
                        <a:pt x="0" y="116658"/>
                        <a:pt x="0" y="75152"/>
                      </a:cubicBezTo>
                      <a:cubicBezTo>
                        <a:pt x="0" y="33647"/>
                        <a:pt x="53946" y="0"/>
                        <a:pt x="120491" y="0"/>
                      </a:cubicBezTo>
                      <a:cubicBezTo>
                        <a:pt x="187037" y="0"/>
                        <a:pt x="240983" y="33647"/>
                        <a:pt x="240983" y="751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2791527" y="2692812"/>
                  <a:ext cx="405805" cy="47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805" h="471186" extrusionOk="0">
                      <a:moveTo>
                        <a:pt x="327528" y="45720"/>
                      </a:moveTo>
                      <a:cubicBezTo>
                        <a:pt x="288571" y="14478"/>
                        <a:pt x="195226" y="0"/>
                        <a:pt x="160174" y="0"/>
                      </a:cubicBezTo>
                      <a:cubicBezTo>
                        <a:pt x="125122" y="0"/>
                        <a:pt x="36159" y="8382"/>
                        <a:pt x="19109" y="25908"/>
                      </a:cubicBezTo>
                      <a:cubicBezTo>
                        <a:pt x="-894" y="46482"/>
                        <a:pt x="24919" y="76295"/>
                        <a:pt x="51208" y="78772"/>
                      </a:cubicBezTo>
                      <a:cubicBezTo>
                        <a:pt x="55209" y="79153"/>
                        <a:pt x="60638" y="79629"/>
                        <a:pt x="66829" y="80296"/>
                      </a:cubicBezTo>
                      <a:cubicBezTo>
                        <a:pt x="41207" y="82486"/>
                        <a:pt x="19014" y="85439"/>
                        <a:pt x="12822" y="89059"/>
                      </a:cubicBezTo>
                      <a:cubicBezTo>
                        <a:pt x="-2989" y="98298"/>
                        <a:pt x="-2513" y="135255"/>
                        <a:pt x="34444" y="147923"/>
                      </a:cubicBezTo>
                      <a:cubicBezTo>
                        <a:pt x="40826" y="150114"/>
                        <a:pt x="48255" y="151733"/>
                        <a:pt x="56066" y="152971"/>
                      </a:cubicBezTo>
                      <a:cubicBezTo>
                        <a:pt x="33777" y="155067"/>
                        <a:pt x="15394" y="157829"/>
                        <a:pt x="9870" y="160972"/>
                      </a:cubicBezTo>
                      <a:cubicBezTo>
                        <a:pt x="-5942" y="170212"/>
                        <a:pt x="-5466" y="207169"/>
                        <a:pt x="31491" y="219837"/>
                      </a:cubicBezTo>
                      <a:cubicBezTo>
                        <a:pt x="39778" y="222694"/>
                        <a:pt x="49779" y="224599"/>
                        <a:pt x="60257" y="225933"/>
                      </a:cubicBezTo>
                      <a:cubicBezTo>
                        <a:pt x="47017" y="227933"/>
                        <a:pt x="36635" y="230219"/>
                        <a:pt x="32349" y="232696"/>
                      </a:cubicBezTo>
                      <a:cubicBezTo>
                        <a:pt x="16537" y="241935"/>
                        <a:pt x="17013" y="278892"/>
                        <a:pt x="53970" y="291560"/>
                      </a:cubicBezTo>
                      <a:cubicBezTo>
                        <a:pt x="90927" y="304228"/>
                        <a:pt x="143029" y="298132"/>
                        <a:pt x="143029" y="298132"/>
                      </a:cubicBezTo>
                      <a:lnTo>
                        <a:pt x="207990" y="325850"/>
                      </a:lnTo>
                      <a:cubicBezTo>
                        <a:pt x="218181" y="355949"/>
                        <a:pt x="250852" y="441103"/>
                        <a:pt x="300192" y="464915"/>
                      </a:cubicBezTo>
                      <a:cubicBezTo>
                        <a:pt x="360485" y="494062"/>
                        <a:pt x="380011" y="412147"/>
                        <a:pt x="380011" y="412147"/>
                      </a:cubicBezTo>
                      <a:cubicBezTo>
                        <a:pt x="380011" y="412147"/>
                        <a:pt x="464593" y="155543"/>
                        <a:pt x="327433" y="45625"/>
                      </a:cubicBezTo>
                      <a:close/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2382011" y="1601532"/>
                  <a:ext cx="169200" cy="168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00" h="168432" extrusionOk="0">
                      <a:moveTo>
                        <a:pt x="114586" y="0"/>
                      </a:moveTo>
                      <a:cubicBezTo>
                        <a:pt x="143827" y="11430"/>
                        <a:pt x="214027" y="128873"/>
                        <a:pt x="127349" y="162687"/>
                      </a:cubicBezTo>
                      <a:cubicBezTo>
                        <a:pt x="30004" y="200692"/>
                        <a:pt x="0" y="37719"/>
                        <a:pt x="0" y="37719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1855374" y="1504510"/>
                  <a:ext cx="705099" cy="971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099" h="971082" extrusionOk="0">
                      <a:moveTo>
                        <a:pt x="95" y="844259"/>
                      </a:moveTo>
                      <a:lnTo>
                        <a:pt x="99822" y="537840"/>
                      </a:lnTo>
                      <a:cubicBezTo>
                        <a:pt x="99822" y="537840"/>
                        <a:pt x="-39433" y="300762"/>
                        <a:pt x="87630" y="107405"/>
                      </a:cubicBezTo>
                      <a:cubicBezTo>
                        <a:pt x="189262" y="-47186"/>
                        <a:pt x="569786" y="-51853"/>
                        <a:pt x="657320" y="205893"/>
                      </a:cubicBezTo>
                      <a:cubicBezTo>
                        <a:pt x="744855" y="463640"/>
                        <a:pt x="703326" y="711766"/>
                        <a:pt x="603790" y="757296"/>
                      </a:cubicBezTo>
                      <a:cubicBezTo>
                        <a:pt x="504253" y="802825"/>
                        <a:pt x="337757" y="745770"/>
                        <a:pt x="337757" y="745770"/>
                      </a:cubicBezTo>
                      <a:lnTo>
                        <a:pt x="358235" y="970656"/>
                      </a:lnTo>
                      <a:cubicBezTo>
                        <a:pt x="358235" y="970656"/>
                        <a:pt x="85154" y="985229"/>
                        <a:pt x="0" y="844164"/>
                      </a:cubicBezTo>
                      <a:close/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>
                  <a:off x="1812415" y="3206399"/>
                  <a:ext cx="203359" cy="52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59" h="524033" extrusionOk="0">
                      <a:moveTo>
                        <a:pt x="203360" y="474917"/>
                      </a:moveTo>
                      <a:lnTo>
                        <a:pt x="197930" y="517399"/>
                      </a:lnTo>
                      <a:cubicBezTo>
                        <a:pt x="197168" y="523685"/>
                        <a:pt x="189453" y="526257"/>
                        <a:pt x="184976" y="521780"/>
                      </a:cubicBezTo>
                      <a:lnTo>
                        <a:pt x="154973" y="491205"/>
                      </a:lnTo>
                      <a:lnTo>
                        <a:pt x="1334" y="33624"/>
                      </a:lnTo>
                      <a:cubicBezTo>
                        <a:pt x="-3142" y="20289"/>
                        <a:pt x="4001" y="5811"/>
                        <a:pt x="17432" y="1334"/>
                      </a:cubicBezTo>
                      <a:lnTo>
                        <a:pt x="17432" y="1334"/>
                      </a:lnTo>
                      <a:cubicBezTo>
                        <a:pt x="30767" y="-3142"/>
                        <a:pt x="45245" y="4001"/>
                        <a:pt x="49721" y="17432"/>
                      </a:cubicBezTo>
                      <a:lnTo>
                        <a:pt x="203360" y="4750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33"/>
                <p:cNvSpPr/>
                <p:nvPr/>
              </p:nvSpPr>
              <p:spPr>
                <a:xfrm>
                  <a:off x="1405603" y="2692812"/>
                  <a:ext cx="279654" cy="652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654" h="652367" extrusionOk="0">
                      <a:moveTo>
                        <a:pt x="140779" y="328041"/>
                      </a:moveTo>
                      <a:lnTo>
                        <a:pt x="0" y="268605"/>
                      </a:lnTo>
                      <a:lnTo>
                        <a:pt x="154400" y="652367"/>
                      </a:lnTo>
                      <a:lnTo>
                        <a:pt x="279654" y="0"/>
                      </a:lnTo>
                      <a:lnTo>
                        <a:pt x="140779" y="3280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>
                  <a:off x="1090621" y="2854641"/>
                  <a:ext cx="1040451" cy="87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451" h="875728" extrusionOk="0">
                      <a:moveTo>
                        <a:pt x="1033930" y="835343"/>
                      </a:moveTo>
                      <a:cubicBezTo>
                        <a:pt x="1029072" y="831913"/>
                        <a:pt x="1007736" y="827151"/>
                        <a:pt x="988305" y="821627"/>
                      </a:cubicBezTo>
                      <a:cubicBezTo>
                        <a:pt x="1000021" y="797528"/>
                        <a:pt x="1012689" y="765905"/>
                        <a:pt x="1003259" y="756476"/>
                      </a:cubicBezTo>
                      <a:cubicBezTo>
                        <a:pt x="983161" y="736378"/>
                        <a:pt x="850573" y="631031"/>
                        <a:pt x="814093" y="636556"/>
                      </a:cubicBezTo>
                      <a:cubicBezTo>
                        <a:pt x="777612" y="641985"/>
                        <a:pt x="619878" y="711327"/>
                        <a:pt x="619878" y="711327"/>
                      </a:cubicBezTo>
                      <a:lnTo>
                        <a:pt x="376324" y="206121"/>
                      </a:lnTo>
                      <a:lnTo>
                        <a:pt x="409566" y="146875"/>
                      </a:lnTo>
                      <a:lnTo>
                        <a:pt x="61903" y="0"/>
                      </a:lnTo>
                      <a:cubicBezTo>
                        <a:pt x="61903" y="0"/>
                        <a:pt x="-7439" y="149828"/>
                        <a:pt x="658" y="258890"/>
                      </a:cubicBezTo>
                      <a:cubicBezTo>
                        <a:pt x="7992" y="357378"/>
                        <a:pt x="361179" y="817055"/>
                        <a:pt x="469383" y="875729"/>
                      </a:cubicBezTo>
                      <a:lnTo>
                        <a:pt x="1022976" y="875729"/>
                      </a:lnTo>
                      <a:cubicBezTo>
                        <a:pt x="1041169" y="870585"/>
                        <a:pt x="1045741" y="843439"/>
                        <a:pt x="1033930" y="835247"/>
                      </a:cubicBezTo>
                      <a:close/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>
                  <a:off x="1910809" y="3565873"/>
                  <a:ext cx="156686" cy="7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86" h="71151" extrusionOk="0">
                      <a:moveTo>
                        <a:pt x="0" y="0"/>
                      </a:moveTo>
                      <a:lnTo>
                        <a:pt x="156686" y="71152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>
                  <a:off x="1897474" y="3637025"/>
                  <a:ext cx="161734" cy="3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34" h="34670" extrusionOk="0">
                      <a:moveTo>
                        <a:pt x="0" y="0"/>
                      </a:moveTo>
                      <a:lnTo>
                        <a:pt x="161735" y="3467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>
                  <a:off x="1771887" y="1290682"/>
                  <a:ext cx="779447" cy="647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447" h="647083" extrusionOk="0">
                      <a:moveTo>
                        <a:pt x="117015" y="566788"/>
                      </a:moveTo>
                      <a:lnTo>
                        <a:pt x="229505" y="565264"/>
                      </a:lnTo>
                      <a:lnTo>
                        <a:pt x="247698" y="647083"/>
                      </a:lnTo>
                      <a:lnTo>
                        <a:pt x="302371" y="647083"/>
                      </a:lnTo>
                      <a:lnTo>
                        <a:pt x="319421" y="549833"/>
                      </a:lnTo>
                      <a:cubicBezTo>
                        <a:pt x="319421" y="549833"/>
                        <a:pt x="421529" y="547357"/>
                        <a:pt x="406956" y="433057"/>
                      </a:cubicBezTo>
                      <a:cubicBezTo>
                        <a:pt x="406956" y="433057"/>
                        <a:pt x="716899" y="471919"/>
                        <a:pt x="768429" y="286276"/>
                      </a:cubicBezTo>
                      <a:cubicBezTo>
                        <a:pt x="825865" y="79298"/>
                        <a:pt x="641652" y="84156"/>
                        <a:pt x="608790" y="146164"/>
                      </a:cubicBezTo>
                      <a:cubicBezTo>
                        <a:pt x="608790" y="146164"/>
                        <a:pt x="558213" y="-42146"/>
                        <a:pt x="428863" y="8718"/>
                      </a:cubicBezTo>
                      <a:cubicBezTo>
                        <a:pt x="334661" y="45770"/>
                        <a:pt x="338852" y="167976"/>
                        <a:pt x="338852" y="167976"/>
                      </a:cubicBezTo>
                      <a:cubicBezTo>
                        <a:pt x="338852" y="167976"/>
                        <a:pt x="282273" y="68916"/>
                        <a:pt x="206931" y="122351"/>
                      </a:cubicBezTo>
                      <a:cubicBezTo>
                        <a:pt x="131588" y="175786"/>
                        <a:pt x="156448" y="267703"/>
                        <a:pt x="156448" y="267703"/>
                      </a:cubicBezTo>
                      <a:cubicBezTo>
                        <a:pt x="156448" y="267703"/>
                        <a:pt x="39672" y="238556"/>
                        <a:pt x="5953" y="333806"/>
                      </a:cubicBezTo>
                      <a:cubicBezTo>
                        <a:pt x="-31099" y="438391"/>
                        <a:pt x="116919" y="566883"/>
                        <a:pt x="116919" y="5668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>
                  <a:off x="1866508" y="1822184"/>
                  <a:ext cx="179875" cy="220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75" h="220552" extrusionOk="0">
                      <a:moveTo>
                        <a:pt x="165935" y="75576"/>
                      </a:moveTo>
                      <a:cubicBezTo>
                        <a:pt x="152219" y="44239"/>
                        <a:pt x="99546" y="-24818"/>
                        <a:pt x="37348" y="9187"/>
                      </a:cubicBezTo>
                      <a:cubicBezTo>
                        <a:pt x="-41805" y="52335"/>
                        <a:pt x="14393" y="227214"/>
                        <a:pt x="116786" y="220356"/>
                      </a:cubicBezTo>
                      <a:cubicBezTo>
                        <a:pt x="176794" y="216355"/>
                        <a:pt x="195844" y="143775"/>
                        <a:pt x="165935" y="75576"/>
                      </a:cubicBezTo>
                      <a:close/>
                    </a:path>
                  </a:pathLst>
                </a:custGeom>
                <a:solidFill>
                  <a:srgbClr val="A75F3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>
                  <a:off x="2057304" y="2138647"/>
                  <a:ext cx="143065" cy="190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65" h="190595" extrusionOk="0">
                      <a:moveTo>
                        <a:pt x="135922" y="111633"/>
                      </a:moveTo>
                      <a:cubicBezTo>
                        <a:pt x="135922" y="111633"/>
                        <a:pt x="49911" y="81248"/>
                        <a:pt x="0" y="0"/>
                      </a:cubicBezTo>
                      <a:cubicBezTo>
                        <a:pt x="0" y="0"/>
                        <a:pt x="9716" y="148209"/>
                        <a:pt x="143066" y="190595"/>
                      </a:cubicBezTo>
                      <a:lnTo>
                        <a:pt x="135827" y="11153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>
                  <a:off x="2875120" y="2769350"/>
                  <a:ext cx="183260" cy="24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60" h="24140" extrusionOk="0">
                      <a:moveTo>
                        <a:pt x="0" y="423"/>
                      </a:moveTo>
                      <a:cubicBezTo>
                        <a:pt x="0" y="423"/>
                        <a:pt x="49244" y="-529"/>
                        <a:pt x="81153" y="423"/>
                      </a:cubicBezTo>
                      <a:cubicBezTo>
                        <a:pt x="113062" y="1376"/>
                        <a:pt x="183261" y="24141"/>
                        <a:pt x="183261" y="2414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>
                  <a:off x="2856832" y="2842756"/>
                  <a:ext cx="196024" cy="18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24" h="18648" extrusionOk="0">
                      <a:moveTo>
                        <a:pt x="0" y="1980"/>
                      </a:moveTo>
                      <a:cubicBezTo>
                        <a:pt x="0" y="1980"/>
                        <a:pt x="70199" y="-687"/>
                        <a:pt x="102108" y="170"/>
                      </a:cubicBezTo>
                      <a:cubicBezTo>
                        <a:pt x="134017" y="1027"/>
                        <a:pt x="196025" y="18648"/>
                        <a:pt x="196025" y="1864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>
                  <a:off x="2860071" y="2916418"/>
                  <a:ext cx="175545" cy="17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45" h="17947" extrusionOk="0">
                      <a:moveTo>
                        <a:pt x="0" y="3564"/>
                      </a:moveTo>
                      <a:cubicBezTo>
                        <a:pt x="0" y="3564"/>
                        <a:pt x="66104" y="-817"/>
                        <a:pt x="98012" y="135"/>
                      </a:cubicBezTo>
                      <a:cubicBezTo>
                        <a:pt x="129921" y="1088"/>
                        <a:pt x="175546" y="17947"/>
                        <a:pt x="175546" y="179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38" name="Google Shape;738;p33"/>
                <p:cNvGrpSpPr/>
                <p:nvPr/>
              </p:nvGrpSpPr>
              <p:grpSpPr>
                <a:xfrm>
                  <a:off x="1916485" y="1896843"/>
                  <a:ext cx="717843" cy="1915360"/>
                  <a:chOff x="1916485" y="1896843"/>
                  <a:chExt cx="717843" cy="1915360"/>
                </a:xfrm>
              </p:grpSpPr>
              <p:sp>
                <p:nvSpPr>
                  <p:cNvPr id="739" name="Google Shape;739;p33"/>
                  <p:cNvSpPr/>
                  <p:nvPr/>
                </p:nvSpPr>
                <p:spPr>
                  <a:xfrm>
                    <a:off x="1916485" y="1896843"/>
                    <a:ext cx="88643" cy="146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643" h="146527" extrusionOk="0">
                        <a:moveTo>
                          <a:pt x="40997" y="345"/>
                        </a:moveTo>
                        <a:cubicBezTo>
                          <a:pt x="22613" y="-2131"/>
                          <a:pt x="2516" y="8822"/>
                          <a:pt x="134" y="29777"/>
                        </a:cubicBezTo>
                        <a:cubicBezTo>
                          <a:pt x="-3104" y="58067"/>
                          <a:pt x="53189" y="143316"/>
                          <a:pt x="60809" y="145887"/>
                        </a:cubicBezTo>
                        <a:cubicBezTo>
                          <a:pt x="69857" y="149030"/>
                          <a:pt x="85859" y="140077"/>
                          <a:pt x="88622" y="130457"/>
                        </a:cubicBezTo>
                        <a:cubicBezTo>
                          <a:pt x="89574" y="127218"/>
                          <a:pt x="58427" y="71211"/>
                          <a:pt x="58427" y="71211"/>
                        </a:cubicBezTo>
                        <a:cubicBezTo>
                          <a:pt x="58427" y="71211"/>
                          <a:pt x="76334" y="63305"/>
                          <a:pt x="76049" y="47780"/>
                        </a:cubicBezTo>
                        <a:cubicBezTo>
                          <a:pt x="75668" y="26729"/>
                          <a:pt x="60237" y="2917"/>
                          <a:pt x="40997" y="34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33"/>
                  <p:cNvSpPr/>
                  <p:nvPr/>
                </p:nvSpPr>
                <p:spPr>
                  <a:xfrm>
                    <a:off x="1986819" y="2026252"/>
                    <a:ext cx="418338" cy="816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338" h="816482" extrusionOk="0">
                        <a:moveTo>
                          <a:pt x="0" y="0"/>
                        </a:moveTo>
                        <a:lnTo>
                          <a:pt x="18288" y="31813"/>
                        </a:lnTo>
                        <a:cubicBezTo>
                          <a:pt x="18288" y="31813"/>
                          <a:pt x="2381" y="816483"/>
                          <a:pt x="240697" y="816483"/>
                        </a:cubicBezTo>
                        <a:cubicBezTo>
                          <a:pt x="428339" y="816483"/>
                          <a:pt x="418243" y="253270"/>
                          <a:pt x="418243" y="25327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33"/>
                  <p:cNvSpPr/>
                  <p:nvPr/>
                </p:nvSpPr>
                <p:spPr>
                  <a:xfrm>
                    <a:off x="2226086" y="2842735"/>
                    <a:ext cx="392716" cy="969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716" h="969468" extrusionOk="0">
                        <a:moveTo>
                          <a:pt x="1525" y="0"/>
                        </a:moveTo>
                        <a:cubicBezTo>
                          <a:pt x="1525" y="0"/>
                          <a:pt x="-30003" y="959930"/>
                          <a:pt x="193644" y="969359"/>
                        </a:cubicBezTo>
                        <a:cubicBezTo>
                          <a:pt x="392621" y="977741"/>
                          <a:pt x="392717" y="499396"/>
                          <a:pt x="392717" y="49939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33"/>
                  <p:cNvSpPr/>
                  <p:nvPr/>
                </p:nvSpPr>
                <p:spPr>
                  <a:xfrm>
                    <a:off x="2603277" y="3311746"/>
                    <a:ext cx="31051" cy="60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51" h="60864" extrusionOk="0">
                        <a:moveTo>
                          <a:pt x="0" y="0"/>
                        </a:moveTo>
                        <a:lnTo>
                          <a:pt x="31052" y="0"/>
                        </a:lnTo>
                        <a:lnTo>
                          <a:pt x="31052" y="50197"/>
                        </a:lnTo>
                        <a:cubicBezTo>
                          <a:pt x="31052" y="56102"/>
                          <a:pt x="26289" y="60865"/>
                          <a:pt x="20383" y="60865"/>
                        </a:cubicBezTo>
                        <a:lnTo>
                          <a:pt x="10668" y="60865"/>
                        </a:lnTo>
                        <a:cubicBezTo>
                          <a:pt x="4763" y="60865"/>
                          <a:pt x="0" y="56102"/>
                          <a:pt x="0" y="50197"/>
                        </a:cubicBez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33"/>
                  <p:cNvSpPr/>
                  <p:nvPr/>
                </p:nvSpPr>
                <p:spPr>
                  <a:xfrm>
                    <a:off x="2204751" y="2823876"/>
                    <a:ext cx="42672" cy="1606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2" h="160686" extrusionOk="0">
                        <a:moveTo>
                          <a:pt x="21336" y="0"/>
                        </a:moveTo>
                        <a:cubicBezTo>
                          <a:pt x="33120" y="0"/>
                          <a:pt x="42672" y="9552"/>
                          <a:pt x="42672" y="21336"/>
                        </a:cubicBezTo>
                        <a:lnTo>
                          <a:pt x="42672" y="139351"/>
                        </a:lnTo>
                        <a:cubicBezTo>
                          <a:pt x="42672" y="151134"/>
                          <a:pt x="33120" y="160687"/>
                          <a:pt x="21336" y="160687"/>
                        </a:cubicBezTo>
                        <a:lnTo>
                          <a:pt x="21336" y="160687"/>
                        </a:lnTo>
                        <a:cubicBezTo>
                          <a:pt x="9552" y="160687"/>
                          <a:pt x="0" y="151134"/>
                          <a:pt x="0" y="139351"/>
                        </a:cubicBezTo>
                        <a:lnTo>
                          <a:pt x="0" y="21336"/>
                        </a:lnTo>
                        <a:cubicBezTo>
                          <a:pt x="0" y="9552"/>
                          <a:pt x="9552" y="0"/>
                          <a:pt x="2133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44" name="Google Shape;744;p33"/>
            <p:cNvGrpSpPr/>
            <p:nvPr/>
          </p:nvGrpSpPr>
          <p:grpSpPr>
            <a:xfrm>
              <a:off x="2377294" y="1616183"/>
              <a:ext cx="910771" cy="718228"/>
              <a:chOff x="2377294" y="1616183"/>
              <a:chExt cx="910771" cy="718228"/>
            </a:xfrm>
          </p:grpSpPr>
          <p:grpSp>
            <p:nvGrpSpPr>
              <p:cNvPr id="745" name="Google Shape;745;p33"/>
              <p:cNvGrpSpPr/>
              <p:nvPr/>
            </p:nvGrpSpPr>
            <p:grpSpPr>
              <a:xfrm flipH="1">
                <a:off x="2377294" y="1616183"/>
                <a:ext cx="910771" cy="718228"/>
                <a:chOff x="9890011" y="1470551"/>
                <a:chExt cx="2295290" cy="1810051"/>
              </a:xfrm>
            </p:grpSpPr>
            <p:sp>
              <p:nvSpPr>
                <p:cNvPr id="746" name="Google Shape;746;p33"/>
                <p:cNvSpPr/>
                <p:nvPr/>
              </p:nvSpPr>
              <p:spPr>
                <a:xfrm>
                  <a:off x="9890011" y="1470551"/>
                  <a:ext cx="2295290" cy="181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290" h="1810051" extrusionOk="0">
                      <a:moveTo>
                        <a:pt x="2295226" y="724822"/>
                      </a:moveTo>
                      <a:cubicBezTo>
                        <a:pt x="2295226" y="521429"/>
                        <a:pt x="2133955" y="355842"/>
                        <a:pt x="1932365" y="348692"/>
                      </a:cubicBezTo>
                      <a:cubicBezTo>
                        <a:pt x="1932622" y="343154"/>
                        <a:pt x="1932816" y="337615"/>
                        <a:pt x="1932816" y="332011"/>
                      </a:cubicBezTo>
                      <a:cubicBezTo>
                        <a:pt x="1932816" y="158760"/>
                        <a:pt x="1792347" y="18291"/>
                        <a:pt x="1619095" y="18291"/>
                      </a:cubicBezTo>
                      <a:cubicBezTo>
                        <a:pt x="1540005" y="18291"/>
                        <a:pt x="1467806" y="47596"/>
                        <a:pt x="1412675" y="95900"/>
                      </a:cubicBezTo>
                      <a:cubicBezTo>
                        <a:pt x="1363791" y="37291"/>
                        <a:pt x="1290240" y="0"/>
                        <a:pt x="1207994" y="0"/>
                      </a:cubicBezTo>
                      <a:cubicBezTo>
                        <a:pt x="1094704" y="0"/>
                        <a:pt x="998031" y="70653"/>
                        <a:pt x="959452" y="170289"/>
                      </a:cubicBezTo>
                      <a:cubicBezTo>
                        <a:pt x="884870" y="115415"/>
                        <a:pt x="792770" y="82955"/>
                        <a:pt x="693134" y="82955"/>
                      </a:cubicBezTo>
                      <a:cubicBezTo>
                        <a:pt x="444528" y="82955"/>
                        <a:pt x="243067" y="284480"/>
                        <a:pt x="243067" y="533022"/>
                      </a:cubicBezTo>
                      <a:cubicBezTo>
                        <a:pt x="243067" y="589248"/>
                        <a:pt x="253437" y="642962"/>
                        <a:pt x="272243" y="692619"/>
                      </a:cubicBezTo>
                      <a:cubicBezTo>
                        <a:pt x="114771" y="739764"/>
                        <a:pt x="0" y="885643"/>
                        <a:pt x="0" y="1058443"/>
                      </a:cubicBezTo>
                      <a:cubicBezTo>
                        <a:pt x="0" y="1269372"/>
                        <a:pt x="170997" y="1440305"/>
                        <a:pt x="381862" y="1440305"/>
                      </a:cubicBezTo>
                      <a:cubicBezTo>
                        <a:pt x="444464" y="1440305"/>
                        <a:pt x="503460" y="1425170"/>
                        <a:pt x="555564" y="1398441"/>
                      </a:cubicBezTo>
                      <a:cubicBezTo>
                        <a:pt x="614302" y="1544256"/>
                        <a:pt x="757025" y="1647240"/>
                        <a:pt x="923836" y="1647240"/>
                      </a:cubicBezTo>
                      <a:cubicBezTo>
                        <a:pt x="1050329" y="1647240"/>
                        <a:pt x="1162910" y="1587987"/>
                        <a:pt x="1235624" y="1495823"/>
                      </a:cubicBezTo>
                      <a:cubicBezTo>
                        <a:pt x="1270274" y="1534015"/>
                        <a:pt x="1320317" y="1558038"/>
                        <a:pt x="1375964" y="1558038"/>
                      </a:cubicBezTo>
                      <a:cubicBezTo>
                        <a:pt x="1431610" y="1558038"/>
                        <a:pt x="1484230" y="1532727"/>
                        <a:pt x="1518945" y="1492796"/>
                      </a:cubicBezTo>
                      <a:cubicBezTo>
                        <a:pt x="1555462" y="1527961"/>
                        <a:pt x="1590950" y="1566154"/>
                        <a:pt x="1617035" y="1602994"/>
                      </a:cubicBezTo>
                      <a:cubicBezTo>
                        <a:pt x="1662505" y="1667206"/>
                        <a:pt x="1691616" y="1724527"/>
                        <a:pt x="1708684" y="1763493"/>
                      </a:cubicBezTo>
                      <a:cubicBezTo>
                        <a:pt x="1722338" y="1794601"/>
                        <a:pt x="1754605" y="1813214"/>
                        <a:pt x="1788354" y="1809607"/>
                      </a:cubicBezTo>
                      <a:lnTo>
                        <a:pt x="1788354" y="1809607"/>
                      </a:lnTo>
                      <a:cubicBezTo>
                        <a:pt x="1832471" y="1804841"/>
                        <a:pt x="1863772" y="1764266"/>
                        <a:pt x="1857075" y="1720405"/>
                      </a:cubicBezTo>
                      <a:cubicBezTo>
                        <a:pt x="1845804" y="1646596"/>
                        <a:pt x="1826031" y="1533307"/>
                        <a:pt x="1798079" y="1429420"/>
                      </a:cubicBezTo>
                      <a:cubicBezTo>
                        <a:pt x="1947629" y="1385882"/>
                        <a:pt x="2056925" y="1247861"/>
                        <a:pt x="2056925" y="1084270"/>
                      </a:cubicBezTo>
                      <a:cubicBezTo>
                        <a:pt x="2056925" y="1081179"/>
                        <a:pt x="2056797" y="1078152"/>
                        <a:pt x="2056668" y="1075060"/>
                      </a:cubicBezTo>
                      <a:cubicBezTo>
                        <a:pt x="2196364" y="1019993"/>
                        <a:pt x="2295291" y="883968"/>
                        <a:pt x="2295291" y="72475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>
                  <a:off x="11432270" y="2554950"/>
                  <a:ext cx="514600" cy="35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600" h="359512" extrusionOk="0">
                      <a:moveTo>
                        <a:pt x="514601" y="0"/>
                      </a:moveTo>
                      <a:cubicBezTo>
                        <a:pt x="514601" y="198563"/>
                        <a:pt x="353651" y="359513"/>
                        <a:pt x="155089" y="359513"/>
                      </a:cubicBezTo>
                      <a:cubicBezTo>
                        <a:pt x="99571" y="359513"/>
                        <a:pt x="46951" y="346889"/>
                        <a:pt x="0" y="324412"/>
                      </a:cubicBezTo>
                    </a:path>
                  </a:pathLst>
                </a:custGeom>
                <a:solidFill>
                  <a:srgbClr val="FFFFFF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>
                  <a:off x="10108862" y="2147197"/>
                  <a:ext cx="162881" cy="36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81" h="36389" extrusionOk="0">
                      <a:moveTo>
                        <a:pt x="0" y="36389"/>
                      </a:moveTo>
                      <a:cubicBezTo>
                        <a:pt x="49399" y="13074"/>
                        <a:pt x="104659" y="0"/>
                        <a:pt x="162882" y="0"/>
                      </a:cubicBezTo>
                    </a:path>
                  </a:pathLst>
                </a:custGeom>
                <a:solidFill>
                  <a:srgbClr val="FFFFFF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>
                  <a:off x="11707540" y="1818921"/>
                  <a:ext cx="216725" cy="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25" h="18097" extrusionOk="0">
                      <a:moveTo>
                        <a:pt x="0" y="13783"/>
                      </a:moveTo>
                      <a:cubicBezTo>
                        <a:pt x="32203" y="4830"/>
                        <a:pt x="66145" y="0"/>
                        <a:pt x="101181" y="0"/>
                      </a:cubicBezTo>
                      <a:cubicBezTo>
                        <a:pt x="141499" y="0"/>
                        <a:pt x="180336" y="6312"/>
                        <a:pt x="216725" y="18098"/>
                      </a:cubicBezTo>
                    </a:path>
                  </a:pathLst>
                </a:custGeom>
                <a:solidFill>
                  <a:srgbClr val="FFFFFF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>
                  <a:off x="10422388" y="2787454"/>
                  <a:ext cx="53649" cy="14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49" h="142143" extrusionOk="0">
                      <a:moveTo>
                        <a:pt x="53650" y="142143"/>
                      </a:moveTo>
                      <a:cubicBezTo>
                        <a:pt x="27243" y="99442"/>
                        <a:pt x="8695" y="51396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1" name="Google Shape;751;p33"/>
              <p:cNvGrpSpPr/>
              <p:nvPr/>
            </p:nvGrpSpPr>
            <p:grpSpPr>
              <a:xfrm>
                <a:off x="2619950" y="1781411"/>
                <a:ext cx="425458" cy="339544"/>
                <a:chOff x="1247550" y="1809351"/>
                <a:chExt cx="454064" cy="362374"/>
              </a:xfrm>
            </p:grpSpPr>
            <p:sp>
              <p:nvSpPr>
                <p:cNvPr id="752" name="Google Shape;752;p33"/>
                <p:cNvSpPr/>
                <p:nvPr/>
              </p:nvSpPr>
              <p:spPr>
                <a:xfrm>
                  <a:off x="1247550" y="1809351"/>
                  <a:ext cx="136581" cy="333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66" h="378142" extrusionOk="0">
                      <a:moveTo>
                        <a:pt x="154766" y="378143"/>
                      </a:moveTo>
                      <a:lnTo>
                        <a:pt x="34656" y="378143"/>
                      </a:lnTo>
                      <a:cubicBezTo>
                        <a:pt x="-31829" y="212979"/>
                        <a:pt x="17797" y="0"/>
                        <a:pt x="17797" y="0"/>
                      </a:cubicBezTo>
                      <a:lnTo>
                        <a:pt x="154766" y="3781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>
                  <a:off x="1259633" y="1809351"/>
                  <a:ext cx="441982" cy="36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829" h="410622" extrusionOk="0">
                      <a:moveTo>
                        <a:pt x="500734" y="410623"/>
                      </a:moveTo>
                      <a:cubicBezTo>
                        <a:pt x="376052" y="302895"/>
                        <a:pt x="409675" y="0"/>
                        <a:pt x="409675" y="0"/>
                      </a:cubicBezTo>
                      <a:lnTo>
                        <a:pt x="4101" y="0"/>
                      </a:lnTo>
                      <a:cubicBezTo>
                        <a:pt x="4101" y="0"/>
                        <a:pt x="-29427" y="302895"/>
                        <a:pt x="95255" y="410623"/>
                      </a:cubicBezTo>
                      <a:lnTo>
                        <a:pt x="500830" y="41062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>
                  <a:off x="1287034" y="1903433"/>
                  <a:ext cx="298658" cy="190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23" h="215312" extrusionOk="0">
                      <a:moveTo>
                        <a:pt x="0" y="120628"/>
                      </a:moveTo>
                      <a:cubicBezTo>
                        <a:pt x="0" y="120628"/>
                        <a:pt x="31528" y="45286"/>
                        <a:pt x="76295" y="66336"/>
                      </a:cubicBezTo>
                      <a:cubicBezTo>
                        <a:pt x="126587" y="89958"/>
                        <a:pt x="84868" y="216259"/>
                        <a:pt x="137160" y="215307"/>
                      </a:cubicBezTo>
                      <a:cubicBezTo>
                        <a:pt x="189452" y="214354"/>
                        <a:pt x="207169" y="-18532"/>
                        <a:pt x="286131" y="1185"/>
                      </a:cubicBezTo>
                      <a:cubicBezTo>
                        <a:pt x="335090" y="13377"/>
                        <a:pt x="291370" y="133678"/>
                        <a:pt x="338423" y="12843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34"/>
          <p:cNvGrpSpPr/>
          <p:nvPr/>
        </p:nvGrpSpPr>
        <p:grpSpPr>
          <a:xfrm flipH="1">
            <a:off x="7460306" y="534988"/>
            <a:ext cx="1683684" cy="889153"/>
            <a:chOff x="5338084" y="5425425"/>
            <a:chExt cx="1519433" cy="802412"/>
          </a:xfrm>
        </p:grpSpPr>
        <p:sp>
          <p:nvSpPr>
            <p:cNvPr id="763" name="Google Shape;763;p34"/>
            <p:cNvSpPr/>
            <p:nvPr/>
          </p:nvSpPr>
          <p:spPr>
            <a:xfrm>
              <a:off x="6369119" y="5425425"/>
              <a:ext cx="6671" cy="531428"/>
            </a:xfrm>
            <a:custGeom>
              <a:avLst/>
              <a:gdLst/>
              <a:ahLst/>
              <a:cxnLst/>
              <a:rect l="l" t="t" r="r" b="b"/>
              <a:pathLst>
                <a:path w="6671" h="531428" extrusionOk="0">
                  <a:moveTo>
                    <a:pt x="0" y="0"/>
                  </a:moveTo>
                  <a:lnTo>
                    <a:pt x="0" y="531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6342967" y="5929034"/>
              <a:ext cx="52235" cy="73049"/>
            </a:xfrm>
            <a:custGeom>
              <a:avLst/>
              <a:gdLst/>
              <a:ahLst/>
              <a:cxnLst/>
              <a:rect l="l" t="t" r="r" b="b"/>
              <a:pathLst>
                <a:path w="52235" h="73049" extrusionOk="0">
                  <a:moveTo>
                    <a:pt x="52236" y="73050"/>
                  </a:moveTo>
                  <a:lnTo>
                    <a:pt x="0" y="73050"/>
                  </a:lnTo>
                  <a:lnTo>
                    <a:pt x="0" y="26084"/>
                  </a:lnTo>
                  <a:cubicBezTo>
                    <a:pt x="0" y="11675"/>
                    <a:pt x="11675" y="0"/>
                    <a:pt x="26084" y="0"/>
                  </a:cubicBezTo>
                  <a:lnTo>
                    <a:pt x="26084" y="0"/>
                  </a:lnTo>
                  <a:cubicBezTo>
                    <a:pt x="40494" y="0"/>
                    <a:pt x="52169" y="11675"/>
                    <a:pt x="52169" y="26084"/>
                  </a:cubicBezTo>
                  <a:lnTo>
                    <a:pt x="52169" y="73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6280191" y="6010890"/>
              <a:ext cx="177454" cy="216947"/>
            </a:xfrm>
            <a:custGeom>
              <a:avLst/>
              <a:gdLst/>
              <a:ahLst/>
              <a:cxnLst/>
              <a:rect l="l" t="t" r="r" b="b"/>
              <a:pathLst>
                <a:path w="177454" h="216947" extrusionOk="0">
                  <a:moveTo>
                    <a:pt x="160309" y="75651"/>
                  </a:moveTo>
                  <a:lnTo>
                    <a:pt x="160376" y="75651"/>
                  </a:lnTo>
                  <a:cubicBezTo>
                    <a:pt x="160376" y="75651"/>
                    <a:pt x="160109" y="75318"/>
                    <a:pt x="159575" y="74717"/>
                  </a:cubicBezTo>
                  <a:cubicBezTo>
                    <a:pt x="158708" y="73583"/>
                    <a:pt x="157908" y="72449"/>
                    <a:pt x="157040" y="71382"/>
                  </a:cubicBezTo>
                  <a:cubicBezTo>
                    <a:pt x="151303" y="63376"/>
                    <a:pt x="140029" y="44630"/>
                    <a:pt x="140029" y="19880"/>
                  </a:cubicBezTo>
                  <a:cubicBezTo>
                    <a:pt x="140029" y="2001"/>
                    <a:pt x="121083" y="0"/>
                    <a:pt x="121083" y="0"/>
                  </a:cubicBezTo>
                  <a:lnTo>
                    <a:pt x="56572" y="0"/>
                  </a:lnTo>
                  <a:cubicBezTo>
                    <a:pt x="56572" y="0"/>
                    <a:pt x="37626" y="2001"/>
                    <a:pt x="37626" y="19880"/>
                  </a:cubicBezTo>
                  <a:cubicBezTo>
                    <a:pt x="37626" y="44630"/>
                    <a:pt x="26418" y="63376"/>
                    <a:pt x="20614" y="71382"/>
                  </a:cubicBezTo>
                  <a:cubicBezTo>
                    <a:pt x="19747" y="72449"/>
                    <a:pt x="18880" y="73583"/>
                    <a:pt x="18079" y="74717"/>
                  </a:cubicBezTo>
                  <a:cubicBezTo>
                    <a:pt x="17612" y="75318"/>
                    <a:pt x="17279" y="75651"/>
                    <a:pt x="17279" y="75651"/>
                  </a:cubicBezTo>
                  <a:lnTo>
                    <a:pt x="17345" y="75651"/>
                  </a:lnTo>
                  <a:cubicBezTo>
                    <a:pt x="6471" y="90395"/>
                    <a:pt x="0" y="108540"/>
                    <a:pt x="0" y="128220"/>
                  </a:cubicBezTo>
                  <a:cubicBezTo>
                    <a:pt x="0" y="177254"/>
                    <a:pt x="39761" y="216947"/>
                    <a:pt x="88727" y="216947"/>
                  </a:cubicBezTo>
                  <a:cubicBezTo>
                    <a:pt x="137694" y="216947"/>
                    <a:pt x="177454" y="177187"/>
                    <a:pt x="177454" y="128220"/>
                  </a:cubicBezTo>
                  <a:cubicBezTo>
                    <a:pt x="177454" y="108540"/>
                    <a:pt x="170983" y="90395"/>
                    <a:pt x="160109" y="756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6318885" y="6010890"/>
              <a:ext cx="100401" cy="162644"/>
            </a:xfrm>
            <a:custGeom>
              <a:avLst/>
              <a:gdLst/>
              <a:ahLst/>
              <a:cxnLst/>
              <a:rect l="l" t="t" r="r" b="b"/>
              <a:pathLst>
                <a:path w="100401" h="162644" extrusionOk="0">
                  <a:moveTo>
                    <a:pt x="61442" y="0"/>
                  </a:moveTo>
                  <a:lnTo>
                    <a:pt x="68113" y="147234"/>
                  </a:lnTo>
                  <a:cubicBezTo>
                    <a:pt x="68113" y="155773"/>
                    <a:pt x="74984" y="162644"/>
                    <a:pt x="83523" y="162644"/>
                  </a:cubicBezTo>
                  <a:lnTo>
                    <a:pt x="84991" y="162644"/>
                  </a:lnTo>
                  <a:cubicBezTo>
                    <a:pt x="93530" y="162644"/>
                    <a:pt x="100402" y="155773"/>
                    <a:pt x="100402" y="147234"/>
                  </a:cubicBezTo>
                  <a:lnTo>
                    <a:pt x="100402" y="147234"/>
                  </a:lnTo>
                  <a:cubicBezTo>
                    <a:pt x="100402" y="138694"/>
                    <a:pt x="93530" y="131823"/>
                    <a:pt x="84991" y="131823"/>
                  </a:cubicBezTo>
                  <a:lnTo>
                    <a:pt x="15410" y="131823"/>
                  </a:lnTo>
                  <a:cubicBezTo>
                    <a:pt x="6871" y="131823"/>
                    <a:pt x="0" y="138694"/>
                    <a:pt x="0" y="147234"/>
                  </a:cubicBezTo>
                  <a:lnTo>
                    <a:pt x="0" y="147234"/>
                  </a:lnTo>
                  <a:cubicBezTo>
                    <a:pt x="0" y="155773"/>
                    <a:pt x="6871" y="162644"/>
                    <a:pt x="15410" y="162644"/>
                  </a:cubicBezTo>
                  <a:lnTo>
                    <a:pt x="16878" y="162644"/>
                  </a:lnTo>
                  <a:cubicBezTo>
                    <a:pt x="25417" y="162644"/>
                    <a:pt x="32289" y="155773"/>
                    <a:pt x="32289" y="147234"/>
                  </a:cubicBezTo>
                  <a:lnTo>
                    <a:pt x="3896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6329759" y="5994745"/>
              <a:ext cx="78653" cy="16144"/>
            </a:xfrm>
            <a:custGeom>
              <a:avLst/>
              <a:gdLst/>
              <a:ahLst/>
              <a:cxnLst/>
              <a:rect l="l" t="t" r="r" b="b"/>
              <a:pathLst>
                <a:path w="78653" h="16144" extrusionOk="0">
                  <a:moveTo>
                    <a:pt x="70581" y="16145"/>
                  </a:moveTo>
                  <a:lnTo>
                    <a:pt x="8072" y="16145"/>
                  </a:lnTo>
                  <a:cubicBezTo>
                    <a:pt x="3602" y="16145"/>
                    <a:pt x="0" y="12542"/>
                    <a:pt x="0" y="8072"/>
                  </a:cubicBezTo>
                  <a:lnTo>
                    <a:pt x="0" y="8072"/>
                  </a:lnTo>
                  <a:cubicBezTo>
                    <a:pt x="0" y="3603"/>
                    <a:pt x="3602" y="0"/>
                    <a:pt x="8072" y="0"/>
                  </a:cubicBezTo>
                  <a:lnTo>
                    <a:pt x="70581" y="0"/>
                  </a:lnTo>
                  <a:cubicBezTo>
                    <a:pt x="75051" y="0"/>
                    <a:pt x="78653" y="3603"/>
                    <a:pt x="78653" y="8072"/>
                  </a:cubicBezTo>
                  <a:lnTo>
                    <a:pt x="78653" y="8072"/>
                  </a:lnTo>
                  <a:cubicBezTo>
                    <a:pt x="78653" y="12542"/>
                    <a:pt x="75051" y="16145"/>
                    <a:pt x="70581" y="16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5338084" y="5425425"/>
              <a:ext cx="1519433" cy="6671"/>
            </a:xfrm>
            <a:custGeom>
              <a:avLst/>
              <a:gdLst/>
              <a:ahLst/>
              <a:cxnLst/>
              <a:rect l="l" t="t" r="r" b="b"/>
              <a:pathLst>
                <a:path w="1519433" h="6671" extrusionOk="0">
                  <a:moveTo>
                    <a:pt x="0" y="0"/>
                  </a:moveTo>
                  <a:lnTo>
                    <a:pt x="1519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5667908" y="5425425"/>
              <a:ext cx="701277" cy="289196"/>
            </a:xfrm>
            <a:custGeom>
              <a:avLst/>
              <a:gdLst/>
              <a:ahLst/>
              <a:cxnLst/>
              <a:rect l="l" t="t" r="r" b="b"/>
              <a:pathLst>
                <a:path w="701277" h="289196" extrusionOk="0">
                  <a:moveTo>
                    <a:pt x="0" y="0"/>
                  </a:moveTo>
                  <a:cubicBezTo>
                    <a:pt x="0" y="0"/>
                    <a:pt x="26084" y="120082"/>
                    <a:pt x="82256" y="120082"/>
                  </a:cubicBezTo>
                  <a:cubicBezTo>
                    <a:pt x="159909" y="120082"/>
                    <a:pt x="167114" y="0"/>
                    <a:pt x="167114" y="0"/>
                  </a:cubicBezTo>
                  <a:cubicBezTo>
                    <a:pt x="167114" y="0"/>
                    <a:pt x="181123" y="247568"/>
                    <a:pt x="295468" y="247568"/>
                  </a:cubicBezTo>
                  <a:cubicBezTo>
                    <a:pt x="400806" y="247568"/>
                    <a:pt x="411213" y="0"/>
                    <a:pt x="411213" y="0"/>
                  </a:cubicBezTo>
                  <a:cubicBezTo>
                    <a:pt x="411213" y="0"/>
                    <a:pt x="407411" y="289197"/>
                    <a:pt x="516285" y="289197"/>
                  </a:cubicBezTo>
                  <a:cubicBezTo>
                    <a:pt x="614552" y="289197"/>
                    <a:pt x="626160" y="0"/>
                    <a:pt x="626160" y="0"/>
                  </a:cubicBezTo>
                  <a:cubicBezTo>
                    <a:pt x="626160" y="0"/>
                    <a:pt x="633898" y="114011"/>
                    <a:pt x="669055" y="114011"/>
                  </a:cubicBezTo>
                  <a:cubicBezTo>
                    <a:pt x="701277" y="114011"/>
                    <a:pt x="701277" y="0"/>
                    <a:pt x="7012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60E7944-17C7-1F18-B17B-A0E341D3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5" y="537980"/>
            <a:ext cx="4085590" cy="582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F06357-D026-CA35-B328-351ADBE06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325" y="1705231"/>
            <a:ext cx="1366520" cy="17330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F2B386-C572-AA70-3526-1E4A8B790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415" y="1678472"/>
            <a:ext cx="1378430" cy="17597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31E2E9-A16B-A7C9-8D86-04EE1BF8A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415" y="1678472"/>
            <a:ext cx="1428750" cy="18240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4B9A52-86EB-0396-E86D-692FA2D721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5839" y="1648770"/>
            <a:ext cx="1475280" cy="1883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PBL offer?</a:t>
            </a:r>
            <a:endParaRPr/>
          </a:p>
        </p:txBody>
      </p:sp>
      <p:sp>
        <p:nvSpPr>
          <p:cNvPr id="775" name="Google Shape;775;p35"/>
          <p:cNvSpPr txBox="1">
            <a:spLocks noGrp="1"/>
          </p:cNvSpPr>
          <p:nvPr>
            <p:ph type="subTitle" idx="4294967295"/>
          </p:nvPr>
        </p:nvSpPr>
        <p:spPr>
          <a:xfrm>
            <a:off x="1396000" y="1195550"/>
            <a:ext cx="6351900" cy="89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traditional teaching, problem-based learning is </a:t>
            </a:r>
            <a:r>
              <a:rPr lang="en" b="1"/>
              <a:t>student-centered</a:t>
            </a:r>
            <a:r>
              <a:rPr lang="en"/>
              <a:t> and on a problem to be solved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6" name="Google Shape;776;p35"/>
          <p:cNvSpPr txBox="1">
            <a:spLocks noGrp="1"/>
          </p:cNvSpPr>
          <p:nvPr>
            <p:ph type="subTitle" idx="4294967295"/>
          </p:nvPr>
        </p:nvSpPr>
        <p:spPr>
          <a:xfrm>
            <a:off x="1396000" y="2457939"/>
            <a:ext cx="6351900" cy="89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</a:t>
            </a:r>
            <a:r>
              <a:rPr lang="en" b="1"/>
              <a:t>problem-solving as a group, students develop valuable skills</a:t>
            </a:r>
            <a:r>
              <a:rPr lang="en"/>
              <a:t> for their professional lives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7" name="Google Shape;777;p35"/>
          <p:cNvSpPr txBox="1">
            <a:spLocks noGrp="1"/>
          </p:cNvSpPr>
          <p:nvPr>
            <p:ph type="subTitle" idx="4294967295"/>
          </p:nvPr>
        </p:nvSpPr>
        <p:spPr>
          <a:xfrm>
            <a:off x="1396000" y="3720328"/>
            <a:ext cx="6351900" cy="89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is carried out in an </a:t>
            </a:r>
            <a:r>
              <a:rPr lang="en" b="1"/>
              <a:t>autodidactic </a:t>
            </a:r>
            <a:r>
              <a:rPr lang="en"/>
              <a:t>manner by the student, the teacher being a guide during the process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8" name="Google Shape;778;p35"/>
          <p:cNvCxnSpPr>
            <a:stCxn id="775" idx="2"/>
            <a:endCxn id="776" idx="0"/>
          </p:cNvCxnSpPr>
          <p:nvPr/>
        </p:nvCxnSpPr>
        <p:spPr>
          <a:xfrm>
            <a:off x="4571950" y="2091350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779" name="Google Shape;779;p35"/>
          <p:cNvCxnSpPr>
            <a:stCxn id="776" idx="2"/>
            <a:endCxn id="777" idx="0"/>
          </p:cNvCxnSpPr>
          <p:nvPr/>
        </p:nvCxnSpPr>
        <p:spPr>
          <a:xfrm>
            <a:off x="4571950" y="3353739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780" name="Google Shape;780;p35"/>
          <p:cNvSpPr/>
          <p:nvPr/>
        </p:nvSpPr>
        <p:spPr>
          <a:xfrm>
            <a:off x="6966075" y="48985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781" name="Google Shape;781;p35"/>
          <p:cNvGrpSpPr/>
          <p:nvPr/>
        </p:nvGrpSpPr>
        <p:grpSpPr>
          <a:xfrm>
            <a:off x="7982550" y="3683782"/>
            <a:ext cx="949200" cy="924093"/>
            <a:chOff x="7982550" y="3683782"/>
            <a:chExt cx="949200" cy="924093"/>
          </a:xfrm>
        </p:grpSpPr>
        <p:cxnSp>
          <p:nvCxnSpPr>
            <p:cNvPr id="782" name="Google Shape;782;p35"/>
            <p:cNvCxnSpPr/>
            <p:nvPr/>
          </p:nvCxnSpPr>
          <p:spPr>
            <a:xfrm>
              <a:off x="7982550" y="4607875"/>
              <a:ext cx="94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783" name="Google Shape;783;p35"/>
            <p:cNvGrpSpPr/>
            <p:nvPr/>
          </p:nvGrpSpPr>
          <p:grpSpPr>
            <a:xfrm flipH="1">
              <a:off x="8118589" y="3683782"/>
              <a:ext cx="677122" cy="924082"/>
              <a:chOff x="320995" y="1208613"/>
              <a:chExt cx="488262" cy="666341"/>
            </a:xfrm>
          </p:grpSpPr>
          <p:sp>
            <p:nvSpPr>
              <p:cNvPr id="784" name="Google Shape;784;p35"/>
              <p:cNvSpPr/>
              <p:nvPr/>
            </p:nvSpPr>
            <p:spPr>
              <a:xfrm>
                <a:off x="538770" y="1215311"/>
                <a:ext cx="71070" cy="317520"/>
              </a:xfrm>
              <a:custGeom>
                <a:avLst/>
                <a:gdLst/>
                <a:ahLst/>
                <a:cxnLst/>
                <a:rect l="l" t="t" r="r" b="b"/>
                <a:pathLst>
                  <a:path w="71070" h="317520" extrusionOk="0">
                    <a:moveTo>
                      <a:pt x="31349" y="317520"/>
                    </a:moveTo>
                    <a:cubicBezTo>
                      <a:pt x="31349" y="317520"/>
                      <a:pt x="-22752" y="126493"/>
                      <a:pt x="11190" y="0"/>
                    </a:cubicBezTo>
                    <a:cubicBezTo>
                      <a:pt x="11190" y="0"/>
                      <a:pt x="80748" y="134801"/>
                      <a:pt x="69928" y="3175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431456" y="1252473"/>
                <a:ext cx="161784" cy="303866"/>
              </a:xfrm>
              <a:custGeom>
                <a:avLst/>
                <a:gdLst/>
                <a:ahLst/>
                <a:cxnLst/>
                <a:rect l="l" t="t" r="r" b="b"/>
                <a:pathLst>
                  <a:path w="161784" h="303866" extrusionOk="0">
                    <a:moveTo>
                      <a:pt x="84498" y="303866"/>
                    </a:moveTo>
                    <a:cubicBezTo>
                      <a:pt x="84498" y="303866"/>
                      <a:pt x="-12175" y="168872"/>
                      <a:pt x="1286" y="0"/>
                    </a:cubicBezTo>
                    <a:cubicBezTo>
                      <a:pt x="1286" y="0"/>
                      <a:pt x="110325" y="71812"/>
                      <a:pt x="161785" y="303866"/>
                    </a:cubicBezTo>
                    <a:lnTo>
                      <a:pt x="84498" y="303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575246" y="1208613"/>
                <a:ext cx="123552" cy="332655"/>
              </a:xfrm>
              <a:custGeom>
                <a:avLst/>
                <a:gdLst/>
                <a:ahLst/>
                <a:cxnLst/>
                <a:rect l="l" t="t" r="r" b="b"/>
                <a:pathLst>
                  <a:path w="123552" h="332655" extrusionOk="0">
                    <a:moveTo>
                      <a:pt x="1442" y="332655"/>
                    </a:moveTo>
                    <a:cubicBezTo>
                      <a:pt x="1442" y="332655"/>
                      <a:pt x="-20714" y="131066"/>
                      <a:pt x="108677" y="0"/>
                    </a:cubicBezTo>
                    <a:cubicBezTo>
                      <a:pt x="108677" y="0"/>
                      <a:pt x="157432" y="129391"/>
                      <a:pt x="78407" y="332655"/>
                    </a:cubicBezTo>
                    <a:lnTo>
                      <a:pt x="1442" y="3326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667178" y="1339614"/>
                <a:ext cx="142079" cy="193217"/>
              </a:xfrm>
              <a:custGeom>
                <a:avLst/>
                <a:gdLst/>
                <a:ahLst/>
                <a:cxnLst/>
                <a:rect l="l" t="t" r="r" b="b"/>
                <a:pathLst>
                  <a:path w="142079" h="193217" extrusionOk="0">
                    <a:moveTo>
                      <a:pt x="0" y="193217"/>
                    </a:moveTo>
                    <a:cubicBezTo>
                      <a:pt x="0" y="193217"/>
                      <a:pt x="31688" y="58416"/>
                      <a:pt x="142079" y="0"/>
                    </a:cubicBezTo>
                    <a:cubicBezTo>
                      <a:pt x="142079" y="0"/>
                      <a:pt x="125140" y="112581"/>
                      <a:pt x="38450" y="19321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402535" y="1512672"/>
                <a:ext cx="348370" cy="362282"/>
              </a:xfrm>
              <a:custGeom>
                <a:avLst/>
                <a:gdLst/>
                <a:ahLst/>
                <a:cxnLst/>
                <a:rect l="l" t="t" r="r" b="b"/>
                <a:pathLst>
                  <a:path w="348370" h="362282" extrusionOk="0">
                    <a:moveTo>
                      <a:pt x="0" y="0"/>
                    </a:moveTo>
                    <a:cubicBezTo>
                      <a:pt x="0" y="0"/>
                      <a:pt x="35294" y="326408"/>
                      <a:pt x="118442" y="362282"/>
                    </a:cubicBezTo>
                    <a:lnTo>
                      <a:pt x="229928" y="362282"/>
                    </a:lnTo>
                    <a:cubicBezTo>
                      <a:pt x="313076" y="326408"/>
                      <a:pt x="348370" y="0"/>
                      <a:pt x="3483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320995" y="1443823"/>
                <a:ext cx="223555" cy="277202"/>
              </a:xfrm>
              <a:custGeom>
                <a:avLst/>
                <a:gdLst/>
                <a:ahLst/>
                <a:cxnLst/>
                <a:rect l="l" t="t" r="r" b="b"/>
                <a:pathLst>
                  <a:path w="223555" h="277202" extrusionOk="0">
                    <a:moveTo>
                      <a:pt x="124370" y="0"/>
                    </a:moveTo>
                    <a:cubicBezTo>
                      <a:pt x="124370" y="0"/>
                      <a:pt x="-3346" y="85660"/>
                      <a:pt x="67" y="277202"/>
                    </a:cubicBezTo>
                    <a:cubicBezTo>
                      <a:pt x="67" y="277202"/>
                      <a:pt x="111747" y="218400"/>
                      <a:pt x="223555" y="32074"/>
                    </a:cubicBezTo>
                    <a:lnTo>
                      <a:pt x="124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0" name="Google Shape;790;p35"/>
          <p:cNvGrpSpPr/>
          <p:nvPr/>
        </p:nvGrpSpPr>
        <p:grpSpPr>
          <a:xfrm>
            <a:off x="355980" y="2622638"/>
            <a:ext cx="718247" cy="718247"/>
            <a:chOff x="3932594" y="2214840"/>
            <a:chExt cx="562449" cy="562449"/>
          </a:xfrm>
        </p:grpSpPr>
        <p:sp>
          <p:nvSpPr>
            <p:cNvPr id="791" name="Google Shape;791;p35"/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 idx="2"/>
          </p:nvPr>
        </p:nvSpPr>
        <p:spPr>
          <a:xfrm>
            <a:off x="837200" y="655975"/>
            <a:ext cx="1210200" cy="9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3" name="Google Shape;803;p36"/>
          <p:cNvSpPr txBox="1">
            <a:spLocks noGrp="1"/>
          </p:cNvSpPr>
          <p:nvPr>
            <p:ph type="title"/>
          </p:nvPr>
        </p:nvSpPr>
        <p:spPr>
          <a:xfrm>
            <a:off x="715100" y="1719475"/>
            <a:ext cx="4385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on the learning process</a:t>
            </a: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2727375" y="1043950"/>
            <a:ext cx="90300" cy="9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805" name="Google Shape;805;p36"/>
          <p:cNvGrpSpPr/>
          <p:nvPr/>
        </p:nvGrpSpPr>
        <p:grpSpPr>
          <a:xfrm>
            <a:off x="8069780" y="1984638"/>
            <a:ext cx="718247" cy="718247"/>
            <a:chOff x="3932594" y="2214840"/>
            <a:chExt cx="562449" cy="562449"/>
          </a:xfrm>
        </p:grpSpPr>
        <p:sp>
          <p:nvSpPr>
            <p:cNvPr id="806" name="Google Shape;806;p36"/>
            <p:cNvSpPr/>
            <p:nvPr/>
          </p:nvSpPr>
          <p:spPr>
            <a:xfrm>
              <a:off x="3932594" y="2214840"/>
              <a:ext cx="562449" cy="562449"/>
            </a:xfrm>
            <a:custGeom>
              <a:avLst/>
              <a:gdLst/>
              <a:ahLst/>
              <a:cxnLst/>
              <a:rect l="l" t="t" r="r" b="b"/>
              <a:pathLst>
                <a:path w="562449" h="562449" extrusionOk="0">
                  <a:moveTo>
                    <a:pt x="281191" y="562449"/>
                  </a:moveTo>
                  <a:cubicBezTo>
                    <a:pt x="436497" y="562449"/>
                    <a:pt x="562449" y="436564"/>
                    <a:pt x="562449" y="281258"/>
                  </a:cubicBezTo>
                  <a:cubicBezTo>
                    <a:pt x="562449" y="125952"/>
                    <a:pt x="436497" y="0"/>
                    <a:pt x="281191" y="0"/>
                  </a:cubicBezTo>
                  <a:cubicBezTo>
                    <a:pt x="125886" y="0"/>
                    <a:pt x="0" y="125886"/>
                    <a:pt x="0" y="281258"/>
                  </a:cubicBezTo>
                  <a:cubicBezTo>
                    <a:pt x="0" y="436631"/>
                    <a:pt x="125886" y="562449"/>
                    <a:pt x="281191" y="562449"/>
                  </a:cubicBezTo>
                  <a:close/>
                  <a:moveTo>
                    <a:pt x="281191" y="39294"/>
                  </a:moveTo>
                  <a:cubicBezTo>
                    <a:pt x="414816" y="39294"/>
                    <a:pt x="523156" y="147567"/>
                    <a:pt x="523156" y="281258"/>
                  </a:cubicBezTo>
                  <a:cubicBezTo>
                    <a:pt x="523156" y="414949"/>
                    <a:pt x="414816" y="523156"/>
                    <a:pt x="281191" y="523156"/>
                  </a:cubicBezTo>
                  <a:cubicBezTo>
                    <a:pt x="147567" y="523156"/>
                    <a:pt x="39293" y="414882"/>
                    <a:pt x="39293" y="281258"/>
                  </a:cubicBezTo>
                  <a:cubicBezTo>
                    <a:pt x="39293" y="147634"/>
                    <a:pt x="147567" y="39294"/>
                    <a:pt x="281191" y="39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4184499" y="2466745"/>
              <a:ext cx="58706" cy="58706"/>
            </a:xfrm>
            <a:custGeom>
              <a:avLst/>
              <a:gdLst/>
              <a:ahLst/>
              <a:cxnLst/>
              <a:rect l="l" t="t" r="r" b="b"/>
              <a:pathLst>
                <a:path w="58706" h="58706" extrusionOk="0">
                  <a:moveTo>
                    <a:pt x="0" y="29353"/>
                  </a:moveTo>
                  <a:cubicBezTo>
                    <a:pt x="0" y="13142"/>
                    <a:pt x="13142" y="0"/>
                    <a:pt x="29353" y="0"/>
                  </a:cubicBezTo>
                  <a:cubicBezTo>
                    <a:pt x="45564" y="0"/>
                    <a:pt x="58707" y="13142"/>
                    <a:pt x="58707" y="29353"/>
                  </a:cubicBezTo>
                  <a:cubicBezTo>
                    <a:pt x="58707" y="45564"/>
                    <a:pt x="45564" y="58707"/>
                    <a:pt x="29353" y="58707"/>
                  </a:cubicBezTo>
                  <a:cubicBezTo>
                    <a:pt x="13142" y="58707"/>
                    <a:pt x="0" y="45564"/>
                    <a:pt x="0" y="293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4201844" y="2673218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18546" y="0"/>
                    <a:pt x="23883" y="5337"/>
                    <a:pt x="23883" y="11942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982628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54037" y="11942"/>
                  </a:move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201844" y="2264941"/>
              <a:ext cx="23882" cy="54036"/>
            </a:xfrm>
            <a:custGeom>
              <a:avLst/>
              <a:gdLst/>
              <a:ahLst/>
              <a:cxnLst/>
              <a:rect l="l" t="t" r="r" b="b"/>
              <a:pathLst>
                <a:path w="23882" h="54036" extrusionOk="0">
                  <a:moveTo>
                    <a:pt x="11941" y="54037"/>
                  </a:moveTo>
                  <a:lnTo>
                    <a:pt x="11941" y="54037"/>
                  </a:lnTo>
                  <a:cubicBezTo>
                    <a:pt x="5337" y="54037"/>
                    <a:pt x="0" y="48700"/>
                    <a:pt x="0" y="42095"/>
                  </a:cubicBezTo>
                  <a:lnTo>
                    <a:pt x="0" y="11941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11941" y="0"/>
                  </a:lnTo>
                  <a:cubicBezTo>
                    <a:pt x="18546" y="0"/>
                    <a:pt x="23883" y="5337"/>
                    <a:pt x="23883" y="11941"/>
                  </a:cubicBezTo>
                  <a:lnTo>
                    <a:pt x="23883" y="42095"/>
                  </a:lnTo>
                  <a:cubicBezTo>
                    <a:pt x="23883" y="48700"/>
                    <a:pt x="18546" y="54037"/>
                    <a:pt x="11941" y="5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4390906" y="2484157"/>
              <a:ext cx="54036" cy="23883"/>
            </a:xfrm>
            <a:custGeom>
              <a:avLst/>
              <a:gdLst/>
              <a:ahLst/>
              <a:cxnLst/>
              <a:rect l="l" t="t" r="r" b="b"/>
              <a:pathLst>
                <a:path w="54036" h="23883" extrusionOk="0">
                  <a:moveTo>
                    <a:pt x="0" y="11942"/>
                  </a:moveTo>
                  <a:lnTo>
                    <a:pt x="0" y="11942"/>
                  </a:lnTo>
                  <a:cubicBezTo>
                    <a:pt x="0" y="5337"/>
                    <a:pt x="5337" y="0"/>
                    <a:pt x="11941" y="0"/>
                  </a:cubicBezTo>
                  <a:lnTo>
                    <a:pt x="42095" y="0"/>
                  </a:lnTo>
                  <a:cubicBezTo>
                    <a:pt x="48700" y="0"/>
                    <a:pt x="54037" y="5337"/>
                    <a:pt x="54037" y="11942"/>
                  </a:cubicBezTo>
                  <a:lnTo>
                    <a:pt x="54037" y="11942"/>
                  </a:lnTo>
                  <a:cubicBezTo>
                    <a:pt x="54037" y="18546"/>
                    <a:pt x="48700" y="23883"/>
                    <a:pt x="42095" y="23883"/>
                  </a:cubicBezTo>
                  <a:lnTo>
                    <a:pt x="11941" y="23883"/>
                  </a:lnTo>
                  <a:cubicBezTo>
                    <a:pt x="5337" y="23883"/>
                    <a:pt x="0" y="18546"/>
                    <a:pt x="0" y="11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4146540" y="2318644"/>
              <a:ext cx="189061" cy="177454"/>
            </a:xfrm>
            <a:custGeom>
              <a:avLst/>
              <a:gdLst/>
              <a:ahLst/>
              <a:cxnLst/>
              <a:rect l="l" t="t" r="r" b="b"/>
              <a:pathLst>
                <a:path w="189061" h="177454" extrusionOk="0">
                  <a:moveTo>
                    <a:pt x="189062" y="0"/>
                  </a:moveTo>
                  <a:lnTo>
                    <a:pt x="67246" y="177454"/>
                  </a:lnTo>
                  <a:lnTo>
                    <a:pt x="0" y="1231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36"/>
          <p:cNvGrpSpPr/>
          <p:nvPr/>
        </p:nvGrpSpPr>
        <p:grpSpPr>
          <a:xfrm>
            <a:off x="6745206" y="535188"/>
            <a:ext cx="1683684" cy="889153"/>
            <a:chOff x="5338084" y="5425425"/>
            <a:chExt cx="1519433" cy="802412"/>
          </a:xfrm>
        </p:grpSpPr>
        <p:sp>
          <p:nvSpPr>
            <p:cNvPr id="814" name="Google Shape;814;p36"/>
            <p:cNvSpPr/>
            <p:nvPr/>
          </p:nvSpPr>
          <p:spPr>
            <a:xfrm>
              <a:off x="6369119" y="5425425"/>
              <a:ext cx="6671" cy="531428"/>
            </a:xfrm>
            <a:custGeom>
              <a:avLst/>
              <a:gdLst/>
              <a:ahLst/>
              <a:cxnLst/>
              <a:rect l="l" t="t" r="r" b="b"/>
              <a:pathLst>
                <a:path w="6671" h="531428" extrusionOk="0">
                  <a:moveTo>
                    <a:pt x="0" y="0"/>
                  </a:moveTo>
                  <a:lnTo>
                    <a:pt x="0" y="531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342967" y="5929034"/>
              <a:ext cx="52235" cy="73049"/>
            </a:xfrm>
            <a:custGeom>
              <a:avLst/>
              <a:gdLst/>
              <a:ahLst/>
              <a:cxnLst/>
              <a:rect l="l" t="t" r="r" b="b"/>
              <a:pathLst>
                <a:path w="52235" h="73049" extrusionOk="0">
                  <a:moveTo>
                    <a:pt x="52236" y="73050"/>
                  </a:moveTo>
                  <a:lnTo>
                    <a:pt x="0" y="73050"/>
                  </a:lnTo>
                  <a:lnTo>
                    <a:pt x="0" y="26084"/>
                  </a:lnTo>
                  <a:cubicBezTo>
                    <a:pt x="0" y="11675"/>
                    <a:pt x="11675" y="0"/>
                    <a:pt x="26084" y="0"/>
                  </a:cubicBezTo>
                  <a:lnTo>
                    <a:pt x="26084" y="0"/>
                  </a:lnTo>
                  <a:cubicBezTo>
                    <a:pt x="40494" y="0"/>
                    <a:pt x="52169" y="11675"/>
                    <a:pt x="52169" y="26084"/>
                  </a:cubicBezTo>
                  <a:lnTo>
                    <a:pt x="52169" y="73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280191" y="6010890"/>
              <a:ext cx="177454" cy="216947"/>
            </a:xfrm>
            <a:custGeom>
              <a:avLst/>
              <a:gdLst/>
              <a:ahLst/>
              <a:cxnLst/>
              <a:rect l="l" t="t" r="r" b="b"/>
              <a:pathLst>
                <a:path w="177454" h="216947" extrusionOk="0">
                  <a:moveTo>
                    <a:pt x="160309" y="75651"/>
                  </a:moveTo>
                  <a:lnTo>
                    <a:pt x="160376" y="75651"/>
                  </a:lnTo>
                  <a:cubicBezTo>
                    <a:pt x="160376" y="75651"/>
                    <a:pt x="160109" y="75318"/>
                    <a:pt x="159575" y="74717"/>
                  </a:cubicBezTo>
                  <a:cubicBezTo>
                    <a:pt x="158708" y="73583"/>
                    <a:pt x="157908" y="72449"/>
                    <a:pt x="157040" y="71382"/>
                  </a:cubicBezTo>
                  <a:cubicBezTo>
                    <a:pt x="151303" y="63376"/>
                    <a:pt x="140029" y="44630"/>
                    <a:pt x="140029" y="19880"/>
                  </a:cubicBezTo>
                  <a:cubicBezTo>
                    <a:pt x="140029" y="2001"/>
                    <a:pt x="121083" y="0"/>
                    <a:pt x="121083" y="0"/>
                  </a:cubicBezTo>
                  <a:lnTo>
                    <a:pt x="56572" y="0"/>
                  </a:lnTo>
                  <a:cubicBezTo>
                    <a:pt x="56572" y="0"/>
                    <a:pt x="37626" y="2001"/>
                    <a:pt x="37626" y="19880"/>
                  </a:cubicBezTo>
                  <a:cubicBezTo>
                    <a:pt x="37626" y="44630"/>
                    <a:pt x="26418" y="63376"/>
                    <a:pt x="20614" y="71382"/>
                  </a:cubicBezTo>
                  <a:cubicBezTo>
                    <a:pt x="19747" y="72449"/>
                    <a:pt x="18880" y="73583"/>
                    <a:pt x="18079" y="74717"/>
                  </a:cubicBezTo>
                  <a:cubicBezTo>
                    <a:pt x="17612" y="75318"/>
                    <a:pt x="17279" y="75651"/>
                    <a:pt x="17279" y="75651"/>
                  </a:cubicBezTo>
                  <a:lnTo>
                    <a:pt x="17345" y="75651"/>
                  </a:lnTo>
                  <a:cubicBezTo>
                    <a:pt x="6471" y="90395"/>
                    <a:pt x="0" y="108540"/>
                    <a:pt x="0" y="128220"/>
                  </a:cubicBezTo>
                  <a:cubicBezTo>
                    <a:pt x="0" y="177254"/>
                    <a:pt x="39761" y="216947"/>
                    <a:pt x="88727" y="216947"/>
                  </a:cubicBezTo>
                  <a:cubicBezTo>
                    <a:pt x="137694" y="216947"/>
                    <a:pt x="177454" y="177187"/>
                    <a:pt x="177454" y="128220"/>
                  </a:cubicBezTo>
                  <a:cubicBezTo>
                    <a:pt x="177454" y="108540"/>
                    <a:pt x="170983" y="90395"/>
                    <a:pt x="160109" y="756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318885" y="6010890"/>
              <a:ext cx="100401" cy="162644"/>
            </a:xfrm>
            <a:custGeom>
              <a:avLst/>
              <a:gdLst/>
              <a:ahLst/>
              <a:cxnLst/>
              <a:rect l="l" t="t" r="r" b="b"/>
              <a:pathLst>
                <a:path w="100401" h="162644" extrusionOk="0">
                  <a:moveTo>
                    <a:pt x="61442" y="0"/>
                  </a:moveTo>
                  <a:lnTo>
                    <a:pt x="68113" y="147234"/>
                  </a:lnTo>
                  <a:cubicBezTo>
                    <a:pt x="68113" y="155773"/>
                    <a:pt x="74984" y="162644"/>
                    <a:pt x="83523" y="162644"/>
                  </a:cubicBezTo>
                  <a:lnTo>
                    <a:pt x="84991" y="162644"/>
                  </a:lnTo>
                  <a:cubicBezTo>
                    <a:pt x="93530" y="162644"/>
                    <a:pt x="100402" y="155773"/>
                    <a:pt x="100402" y="147234"/>
                  </a:cubicBezTo>
                  <a:lnTo>
                    <a:pt x="100402" y="147234"/>
                  </a:lnTo>
                  <a:cubicBezTo>
                    <a:pt x="100402" y="138694"/>
                    <a:pt x="93530" y="131823"/>
                    <a:pt x="84991" y="131823"/>
                  </a:cubicBezTo>
                  <a:lnTo>
                    <a:pt x="15410" y="131823"/>
                  </a:lnTo>
                  <a:cubicBezTo>
                    <a:pt x="6871" y="131823"/>
                    <a:pt x="0" y="138694"/>
                    <a:pt x="0" y="147234"/>
                  </a:cubicBezTo>
                  <a:lnTo>
                    <a:pt x="0" y="147234"/>
                  </a:lnTo>
                  <a:cubicBezTo>
                    <a:pt x="0" y="155773"/>
                    <a:pt x="6871" y="162644"/>
                    <a:pt x="15410" y="162644"/>
                  </a:cubicBezTo>
                  <a:lnTo>
                    <a:pt x="16878" y="162644"/>
                  </a:lnTo>
                  <a:cubicBezTo>
                    <a:pt x="25417" y="162644"/>
                    <a:pt x="32289" y="155773"/>
                    <a:pt x="32289" y="147234"/>
                  </a:cubicBezTo>
                  <a:lnTo>
                    <a:pt x="3896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329759" y="5994745"/>
              <a:ext cx="78653" cy="16144"/>
            </a:xfrm>
            <a:custGeom>
              <a:avLst/>
              <a:gdLst/>
              <a:ahLst/>
              <a:cxnLst/>
              <a:rect l="l" t="t" r="r" b="b"/>
              <a:pathLst>
                <a:path w="78653" h="16144" extrusionOk="0">
                  <a:moveTo>
                    <a:pt x="70581" y="16145"/>
                  </a:moveTo>
                  <a:lnTo>
                    <a:pt x="8072" y="16145"/>
                  </a:lnTo>
                  <a:cubicBezTo>
                    <a:pt x="3602" y="16145"/>
                    <a:pt x="0" y="12542"/>
                    <a:pt x="0" y="8072"/>
                  </a:cubicBezTo>
                  <a:lnTo>
                    <a:pt x="0" y="8072"/>
                  </a:lnTo>
                  <a:cubicBezTo>
                    <a:pt x="0" y="3603"/>
                    <a:pt x="3602" y="0"/>
                    <a:pt x="8072" y="0"/>
                  </a:cubicBezTo>
                  <a:lnTo>
                    <a:pt x="70581" y="0"/>
                  </a:lnTo>
                  <a:cubicBezTo>
                    <a:pt x="75051" y="0"/>
                    <a:pt x="78653" y="3603"/>
                    <a:pt x="78653" y="8072"/>
                  </a:cubicBezTo>
                  <a:lnTo>
                    <a:pt x="78653" y="8072"/>
                  </a:lnTo>
                  <a:cubicBezTo>
                    <a:pt x="78653" y="12542"/>
                    <a:pt x="75051" y="16145"/>
                    <a:pt x="70581" y="16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5338084" y="5425425"/>
              <a:ext cx="1519433" cy="6671"/>
            </a:xfrm>
            <a:custGeom>
              <a:avLst/>
              <a:gdLst/>
              <a:ahLst/>
              <a:cxnLst/>
              <a:rect l="l" t="t" r="r" b="b"/>
              <a:pathLst>
                <a:path w="1519433" h="6671" extrusionOk="0">
                  <a:moveTo>
                    <a:pt x="0" y="0"/>
                  </a:moveTo>
                  <a:lnTo>
                    <a:pt x="1519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5667908" y="5425425"/>
              <a:ext cx="701277" cy="289196"/>
            </a:xfrm>
            <a:custGeom>
              <a:avLst/>
              <a:gdLst/>
              <a:ahLst/>
              <a:cxnLst/>
              <a:rect l="l" t="t" r="r" b="b"/>
              <a:pathLst>
                <a:path w="701277" h="289196" extrusionOk="0">
                  <a:moveTo>
                    <a:pt x="0" y="0"/>
                  </a:moveTo>
                  <a:cubicBezTo>
                    <a:pt x="0" y="0"/>
                    <a:pt x="26084" y="120082"/>
                    <a:pt x="82256" y="120082"/>
                  </a:cubicBezTo>
                  <a:cubicBezTo>
                    <a:pt x="159909" y="120082"/>
                    <a:pt x="167114" y="0"/>
                    <a:pt x="167114" y="0"/>
                  </a:cubicBezTo>
                  <a:cubicBezTo>
                    <a:pt x="167114" y="0"/>
                    <a:pt x="181123" y="247568"/>
                    <a:pt x="295468" y="247568"/>
                  </a:cubicBezTo>
                  <a:cubicBezTo>
                    <a:pt x="400806" y="247568"/>
                    <a:pt x="411213" y="0"/>
                    <a:pt x="411213" y="0"/>
                  </a:cubicBezTo>
                  <a:cubicBezTo>
                    <a:pt x="411213" y="0"/>
                    <a:pt x="407411" y="289197"/>
                    <a:pt x="516285" y="289197"/>
                  </a:cubicBezTo>
                  <a:cubicBezTo>
                    <a:pt x="614552" y="289197"/>
                    <a:pt x="626160" y="0"/>
                    <a:pt x="626160" y="0"/>
                  </a:cubicBezTo>
                  <a:cubicBezTo>
                    <a:pt x="626160" y="0"/>
                    <a:pt x="633898" y="114011"/>
                    <a:pt x="669055" y="114011"/>
                  </a:cubicBezTo>
                  <a:cubicBezTo>
                    <a:pt x="701277" y="114011"/>
                    <a:pt x="701277" y="0"/>
                    <a:pt x="7012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715100" y="3793764"/>
            <a:ext cx="2053500" cy="1000643"/>
            <a:chOff x="715100" y="3793764"/>
            <a:chExt cx="2053500" cy="1000643"/>
          </a:xfrm>
        </p:grpSpPr>
        <p:cxnSp>
          <p:nvCxnSpPr>
            <p:cNvPr id="822" name="Google Shape;822;p36"/>
            <p:cNvCxnSpPr/>
            <p:nvPr/>
          </p:nvCxnSpPr>
          <p:spPr>
            <a:xfrm>
              <a:off x="715100" y="4607875"/>
              <a:ext cx="205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823" name="Google Shape;823;p36"/>
            <p:cNvGrpSpPr/>
            <p:nvPr/>
          </p:nvGrpSpPr>
          <p:grpSpPr>
            <a:xfrm>
              <a:off x="970027" y="3793764"/>
              <a:ext cx="667264" cy="814815"/>
              <a:chOff x="8050493" y="3900025"/>
              <a:chExt cx="756879" cy="924246"/>
            </a:xfrm>
          </p:grpSpPr>
          <p:sp>
            <p:nvSpPr>
              <p:cNvPr id="824" name="Google Shape;824;p36"/>
              <p:cNvSpPr/>
              <p:nvPr/>
            </p:nvSpPr>
            <p:spPr>
              <a:xfrm>
                <a:off x="8085547" y="3900025"/>
                <a:ext cx="674008" cy="513767"/>
              </a:xfrm>
              <a:custGeom>
                <a:avLst/>
                <a:gdLst/>
                <a:ahLst/>
                <a:cxnLst/>
                <a:rect l="l" t="t" r="r" b="b"/>
                <a:pathLst>
                  <a:path w="350134" h="266892" extrusionOk="0">
                    <a:moveTo>
                      <a:pt x="209602" y="0"/>
                    </a:moveTo>
                    <a:lnTo>
                      <a:pt x="0" y="58938"/>
                    </a:lnTo>
                    <a:cubicBezTo>
                      <a:pt x="22807" y="104202"/>
                      <a:pt x="70317" y="261702"/>
                      <a:pt x="70317" y="266893"/>
                    </a:cubicBezTo>
                    <a:lnTo>
                      <a:pt x="203363" y="148268"/>
                    </a:lnTo>
                    <a:lnTo>
                      <a:pt x="203064" y="154905"/>
                    </a:lnTo>
                    <a:lnTo>
                      <a:pt x="329324" y="154905"/>
                    </a:lnTo>
                    <a:lnTo>
                      <a:pt x="350135" y="29943"/>
                    </a:lnTo>
                    <a:lnTo>
                      <a:pt x="209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8085547" y="3927881"/>
                <a:ext cx="438548" cy="485810"/>
              </a:xfrm>
              <a:custGeom>
                <a:avLst/>
                <a:gdLst/>
                <a:ahLst/>
                <a:cxnLst/>
                <a:rect l="l" t="t" r="r" b="b"/>
                <a:pathLst>
                  <a:path w="227817" h="252369" extrusionOk="0">
                    <a:moveTo>
                      <a:pt x="54048" y="252370"/>
                    </a:moveTo>
                    <a:cubicBezTo>
                      <a:pt x="54048" y="252370"/>
                      <a:pt x="19563" y="129653"/>
                      <a:pt x="0" y="93672"/>
                    </a:cubicBezTo>
                    <a:lnTo>
                      <a:pt x="184849" y="0"/>
                    </a:lnTo>
                    <a:cubicBezTo>
                      <a:pt x="184849" y="0"/>
                      <a:pt x="223375" y="124114"/>
                      <a:pt x="227817" y="179459"/>
                    </a:cubicBezTo>
                    <a:lnTo>
                      <a:pt x="53998" y="25237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8556540" y="4013366"/>
                <a:ext cx="250831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30302" h="421249" extrusionOk="0">
                    <a:moveTo>
                      <a:pt x="0" y="0"/>
                    </a:moveTo>
                    <a:lnTo>
                      <a:pt x="130302" y="0"/>
                    </a:lnTo>
                    <a:lnTo>
                      <a:pt x="130302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8580646" y="4653077"/>
                <a:ext cx="202701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16818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16818"/>
                    </a:lnTo>
                    <a:lnTo>
                      <a:pt x="0" y="168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8580646" y="4708210"/>
                <a:ext cx="202701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105299" h="8433" extrusionOk="0">
                    <a:moveTo>
                      <a:pt x="0" y="0"/>
                    </a:moveTo>
                    <a:lnTo>
                      <a:pt x="105300" y="0"/>
                    </a:lnTo>
                    <a:lnTo>
                      <a:pt x="105300" y="8434"/>
                    </a:lnTo>
                    <a:lnTo>
                      <a:pt x="0" y="843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8620216" y="4108171"/>
                <a:ext cx="123541" cy="140065"/>
              </a:xfrm>
              <a:custGeom>
                <a:avLst/>
                <a:gdLst/>
                <a:ahLst/>
                <a:cxnLst/>
                <a:rect l="l" t="t" r="r" b="b"/>
                <a:pathLst>
                  <a:path w="64177" h="72761" extrusionOk="0">
                    <a:moveTo>
                      <a:pt x="64178" y="36381"/>
                    </a:moveTo>
                    <a:cubicBezTo>
                      <a:pt x="64178" y="56474"/>
                      <a:pt x="49811" y="72762"/>
                      <a:pt x="32089" y="72762"/>
                    </a:cubicBezTo>
                    <a:cubicBezTo>
                      <a:pt x="14367" y="72762"/>
                      <a:pt x="-1" y="56473"/>
                      <a:pt x="-1" y="36381"/>
                    </a:cubicBezTo>
                    <a:cubicBezTo>
                      <a:pt x="-1" y="16288"/>
                      <a:pt x="14366" y="0"/>
                      <a:pt x="32089" y="0"/>
                    </a:cubicBezTo>
                    <a:cubicBezTo>
                      <a:pt x="49811" y="0"/>
                      <a:pt x="64178" y="16289"/>
                      <a:pt x="64178" y="3638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8149416" y="4013366"/>
                <a:ext cx="407228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211547" h="421249" extrusionOk="0">
                    <a:moveTo>
                      <a:pt x="211548" y="0"/>
                    </a:moveTo>
                    <a:lnTo>
                      <a:pt x="72412" y="0"/>
                    </a:lnTo>
                    <a:lnTo>
                      <a:pt x="52101" y="152959"/>
                    </a:lnTo>
                    <a:lnTo>
                      <a:pt x="0" y="177662"/>
                    </a:lnTo>
                    <a:lnTo>
                      <a:pt x="0" y="421249"/>
                    </a:lnTo>
                    <a:lnTo>
                      <a:pt x="211548" y="421249"/>
                    </a:lnTo>
                    <a:lnTo>
                      <a:pt x="2115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8523981" y="4013366"/>
                <a:ext cx="32565" cy="810904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421249" extrusionOk="0">
                    <a:moveTo>
                      <a:pt x="0" y="0"/>
                    </a:moveTo>
                    <a:lnTo>
                      <a:pt x="16918" y="0"/>
                    </a:lnTo>
                    <a:lnTo>
                      <a:pt x="16918" y="421249"/>
                    </a:lnTo>
                    <a:lnTo>
                      <a:pt x="0" y="4212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8050493" y="4387971"/>
                <a:ext cx="430796" cy="368418"/>
              </a:xfrm>
              <a:custGeom>
                <a:avLst/>
                <a:gdLst/>
                <a:ahLst/>
                <a:cxnLst/>
                <a:rect l="l" t="t" r="r" b="b"/>
                <a:pathLst>
                  <a:path w="223790" h="191386" extrusionOk="0">
                    <a:moveTo>
                      <a:pt x="110340" y="0"/>
                    </a:moveTo>
                    <a:cubicBezTo>
                      <a:pt x="110340" y="0"/>
                      <a:pt x="68120" y="121868"/>
                      <a:pt x="0" y="144525"/>
                    </a:cubicBezTo>
                    <a:lnTo>
                      <a:pt x="182603" y="191386"/>
                    </a:lnTo>
                    <a:cubicBezTo>
                      <a:pt x="182603" y="191386"/>
                      <a:pt x="239245" y="94720"/>
                      <a:pt x="219682" y="0"/>
                    </a:cubicBezTo>
                    <a:lnTo>
                      <a:pt x="110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 rot="1801876">
                <a:off x="8367975" y="4345652"/>
                <a:ext cx="28121" cy="81676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42469" extrusionOk="0">
                    <a:moveTo>
                      <a:pt x="0" y="0"/>
                    </a:moveTo>
                    <a:lnTo>
                      <a:pt x="14622" y="0"/>
                    </a:lnTo>
                    <a:lnTo>
                      <a:pt x="14622" y="42469"/>
                    </a:lnTo>
                    <a:lnTo>
                      <a:pt x="0" y="4246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4" name="Google Shape;834;p36"/>
            <p:cNvGrpSpPr/>
            <p:nvPr/>
          </p:nvGrpSpPr>
          <p:grpSpPr>
            <a:xfrm>
              <a:off x="1674702" y="3905269"/>
              <a:ext cx="838971" cy="889138"/>
              <a:chOff x="-320119" y="5493725"/>
              <a:chExt cx="838971" cy="889138"/>
            </a:xfrm>
          </p:grpSpPr>
          <p:sp>
            <p:nvSpPr>
              <p:cNvPr id="835" name="Google Shape;835;p36"/>
              <p:cNvSpPr/>
              <p:nvPr/>
            </p:nvSpPr>
            <p:spPr>
              <a:xfrm>
                <a:off x="-320119" y="5493725"/>
                <a:ext cx="581554" cy="699142"/>
              </a:xfrm>
              <a:custGeom>
                <a:avLst/>
                <a:gdLst/>
                <a:ahLst/>
                <a:cxnLst/>
                <a:rect l="l" t="t" r="r" b="b"/>
                <a:pathLst>
                  <a:path w="581554" h="699142" extrusionOk="0">
                    <a:moveTo>
                      <a:pt x="368050" y="699143"/>
                    </a:moveTo>
                    <a:cubicBezTo>
                      <a:pt x="368050" y="699143"/>
                      <a:pt x="325555" y="388998"/>
                      <a:pt x="0" y="336296"/>
                    </a:cubicBezTo>
                    <a:cubicBezTo>
                      <a:pt x="0" y="336296"/>
                      <a:pt x="355375" y="248036"/>
                      <a:pt x="454376" y="636100"/>
                    </a:cubicBezTo>
                    <a:cubicBezTo>
                      <a:pt x="454376" y="636100"/>
                      <a:pt x="531762" y="278723"/>
                      <a:pt x="323687" y="0"/>
                    </a:cubicBezTo>
                    <a:cubicBezTo>
                      <a:pt x="323687" y="0"/>
                      <a:pt x="613418" y="137427"/>
                      <a:pt x="578660" y="699143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286695" y="5878387"/>
                <a:ext cx="232157" cy="314547"/>
              </a:xfrm>
              <a:custGeom>
                <a:avLst/>
                <a:gdLst/>
                <a:ahLst/>
                <a:cxnLst/>
                <a:rect l="l" t="t" r="r" b="b"/>
                <a:pathLst>
                  <a:path w="232157" h="314547" extrusionOk="0">
                    <a:moveTo>
                      <a:pt x="0" y="314481"/>
                    </a:moveTo>
                    <a:cubicBezTo>
                      <a:pt x="0" y="314481"/>
                      <a:pt x="23349" y="35624"/>
                      <a:pt x="232158" y="0"/>
                    </a:cubicBezTo>
                    <a:cubicBezTo>
                      <a:pt x="232158" y="0"/>
                      <a:pt x="87326" y="86859"/>
                      <a:pt x="91195" y="314548"/>
                    </a:cubicBezTo>
                  </a:path>
                </a:pathLst>
              </a:custGeom>
              <a:solidFill>
                <a:srgbClr val="52A0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211710" y="6016810"/>
                <a:ext cx="239229" cy="366053"/>
              </a:xfrm>
              <a:custGeom>
                <a:avLst/>
                <a:gdLst/>
                <a:ahLst/>
                <a:cxnLst/>
                <a:rect l="l" t="t" r="r" b="b"/>
                <a:pathLst>
                  <a:path w="239229" h="366053" extrusionOk="0">
                    <a:moveTo>
                      <a:pt x="0" y="176058"/>
                    </a:moveTo>
                    <a:cubicBezTo>
                      <a:pt x="0" y="176058"/>
                      <a:pt x="14076" y="18817"/>
                      <a:pt x="100869" y="1406"/>
                    </a:cubicBezTo>
                    <a:cubicBezTo>
                      <a:pt x="239563" y="-26347"/>
                      <a:pt x="239229" y="366054"/>
                      <a:pt x="239229" y="366054"/>
                    </a:cubicBezTo>
                    <a:cubicBezTo>
                      <a:pt x="239229" y="366054"/>
                      <a:pt x="109141" y="232696"/>
                      <a:pt x="100001" y="68184"/>
                    </a:cubicBezTo>
                    <a:cubicBezTo>
                      <a:pt x="84257" y="146771"/>
                      <a:pt x="63043" y="175991"/>
                      <a:pt x="63043" y="175991"/>
                    </a:cubicBezTo>
                    <a:lnTo>
                      <a:pt x="0" y="1759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-126853" y="6089372"/>
                <a:ext cx="210609" cy="281750"/>
              </a:xfrm>
              <a:custGeom>
                <a:avLst/>
                <a:gdLst/>
                <a:ahLst/>
                <a:cxnLst/>
                <a:rect l="l" t="t" r="r" b="b"/>
                <a:pathLst>
                  <a:path w="210609" h="281750" extrusionOk="0">
                    <a:moveTo>
                      <a:pt x="210610" y="106831"/>
                    </a:moveTo>
                    <a:cubicBezTo>
                      <a:pt x="210610" y="106831"/>
                      <a:pt x="189729" y="-18854"/>
                      <a:pt x="97466" y="2427"/>
                    </a:cubicBezTo>
                    <a:cubicBezTo>
                      <a:pt x="333" y="24842"/>
                      <a:pt x="0" y="281750"/>
                      <a:pt x="0" y="28175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193831" y="5776451"/>
                <a:ext cx="306742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306742" h="416483" extrusionOk="0">
                    <a:moveTo>
                      <a:pt x="0" y="416484"/>
                    </a:moveTo>
                    <a:cubicBezTo>
                      <a:pt x="0" y="416484"/>
                      <a:pt x="6538" y="48700"/>
                      <a:pt x="306742" y="0"/>
                    </a:cubicBez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0" name="Google Shape;840;p36"/>
          <p:cNvGrpSpPr/>
          <p:nvPr/>
        </p:nvGrpSpPr>
        <p:grpSpPr>
          <a:xfrm>
            <a:off x="3610250" y="2528692"/>
            <a:ext cx="4894800" cy="2214406"/>
            <a:chOff x="3610250" y="2528692"/>
            <a:chExt cx="4894800" cy="2214406"/>
          </a:xfrm>
        </p:grpSpPr>
        <p:cxnSp>
          <p:nvCxnSpPr>
            <p:cNvPr id="841" name="Google Shape;841;p36"/>
            <p:cNvCxnSpPr/>
            <p:nvPr/>
          </p:nvCxnSpPr>
          <p:spPr>
            <a:xfrm>
              <a:off x="3610250" y="4607871"/>
              <a:ext cx="48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grpSp>
          <p:nvGrpSpPr>
            <p:cNvPr id="842" name="Google Shape;842;p36"/>
            <p:cNvGrpSpPr/>
            <p:nvPr/>
          </p:nvGrpSpPr>
          <p:grpSpPr>
            <a:xfrm>
              <a:off x="5702865" y="2528692"/>
              <a:ext cx="608455" cy="501606"/>
              <a:chOff x="1511408" y="4363269"/>
              <a:chExt cx="425077" cy="350430"/>
            </a:xfrm>
          </p:grpSpPr>
          <p:sp>
            <p:nvSpPr>
              <p:cNvPr id="843" name="Google Shape;843;p36"/>
              <p:cNvSpPr/>
              <p:nvPr/>
            </p:nvSpPr>
            <p:spPr>
              <a:xfrm>
                <a:off x="1511408" y="4363269"/>
                <a:ext cx="425077" cy="241650"/>
              </a:xfrm>
              <a:custGeom>
                <a:avLst/>
                <a:gdLst/>
                <a:ahLst/>
                <a:cxnLst/>
                <a:rect l="l" t="t" r="r" b="b"/>
                <a:pathLst>
                  <a:path w="425077" h="241650" extrusionOk="0">
                    <a:moveTo>
                      <a:pt x="391973" y="0"/>
                    </a:moveTo>
                    <a:cubicBezTo>
                      <a:pt x="410256" y="0"/>
                      <a:pt x="425078" y="14821"/>
                      <a:pt x="425078" y="33105"/>
                    </a:cubicBezTo>
                    <a:lnTo>
                      <a:pt x="425078" y="208546"/>
                    </a:lnTo>
                    <a:cubicBezTo>
                      <a:pt x="425078" y="226829"/>
                      <a:pt x="410256" y="241650"/>
                      <a:pt x="391973" y="241650"/>
                    </a:cubicBezTo>
                    <a:lnTo>
                      <a:pt x="33105" y="241650"/>
                    </a:lnTo>
                    <a:cubicBezTo>
                      <a:pt x="14821" y="241650"/>
                      <a:pt x="0" y="226829"/>
                      <a:pt x="0" y="208546"/>
                    </a:cubicBezTo>
                    <a:lnTo>
                      <a:pt x="0" y="33105"/>
                    </a:lnTo>
                    <a:cubicBezTo>
                      <a:pt x="0" y="14821"/>
                      <a:pt x="14821" y="0"/>
                      <a:pt x="331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1771607" y="4579414"/>
                <a:ext cx="130421" cy="134285"/>
              </a:xfrm>
              <a:custGeom>
                <a:avLst/>
                <a:gdLst/>
                <a:ahLst/>
                <a:cxnLst/>
                <a:rect l="l" t="t" r="r" b="b"/>
                <a:pathLst>
                  <a:path w="130421" h="134285" extrusionOk="0">
                    <a:moveTo>
                      <a:pt x="0" y="0"/>
                    </a:moveTo>
                    <a:lnTo>
                      <a:pt x="130422" y="134286"/>
                    </a:lnTo>
                    <a:lnTo>
                      <a:pt x="96351" y="0"/>
                    </a:lnTo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1573753" y="4444613"/>
                <a:ext cx="300323" cy="6440"/>
              </a:xfrm>
              <a:custGeom>
                <a:avLst/>
                <a:gdLst/>
                <a:ahLst/>
                <a:cxnLst/>
                <a:rect l="l" t="t" r="r" b="b"/>
                <a:pathLst>
                  <a:path w="300323" h="6440" extrusionOk="0">
                    <a:moveTo>
                      <a:pt x="0" y="0"/>
                    </a:moveTo>
                    <a:lnTo>
                      <a:pt x="300324" y="0"/>
                    </a:lnTo>
                  </a:path>
                </a:pathLst>
              </a:custGeom>
              <a:noFill/>
              <a:ln w="12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1573753" y="4484094"/>
                <a:ext cx="300323" cy="6440"/>
              </a:xfrm>
              <a:custGeom>
                <a:avLst/>
                <a:gdLst/>
                <a:ahLst/>
                <a:cxnLst/>
                <a:rect l="l" t="t" r="r" b="b"/>
                <a:pathLst>
                  <a:path w="300323" h="6440" extrusionOk="0">
                    <a:moveTo>
                      <a:pt x="0" y="0"/>
                    </a:moveTo>
                    <a:lnTo>
                      <a:pt x="300324" y="0"/>
                    </a:lnTo>
                  </a:path>
                </a:pathLst>
              </a:custGeom>
              <a:noFill/>
              <a:ln w="12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1573753" y="4523574"/>
                <a:ext cx="114384" cy="6440"/>
              </a:xfrm>
              <a:custGeom>
                <a:avLst/>
                <a:gdLst/>
                <a:ahLst/>
                <a:cxnLst/>
                <a:rect l="l" t="t" r="r" b="b"/>
                <a:pathLst>
                  <a:path w="114384" h="6440" extrusionOk="0">
                    <a:moveTo>
                      <a:pt x="0" y="0"/>
                    </a:moveTo>
                    <a:lnTo>
                      <a:pt x="114384" y="0"/>
                    </a:lnTo>
                  </a:path>
                </a:pathLst>
              </a:custGeom>
              <a:noFill/>
              <a:ln w="12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8" name="Google Shape;848;p36"/>
            <p:cNvGrpSpPr/>
            <p:nvPr/>
          </p:nvGrpSpPr>
          <p:grpSpPr>
            <a:xfrm>
              <a:off x="5180216" y="2754866"/>
              <a:ext cx="2543946" cy="1988233"/>
              <a:chOff x="9291263" y="4252708"/>
              <a:chExt cx="1777243" cy="1389013"/>
            </a:xfrm>
          </p:grpSpPr>
          <p:sp>
            <p:nvSpPr>
              <p:cNvPr id="849" name="Google Shape;849;p36"/>
              <p:cNvSpPr/>
              <p:nvPr/>
            </p:nvSpPr>
            <p:spPr>
              <a:xfrm>
                <a:off x="10336922" y="4302268"/>
                <a:ext cx="442724" cy="473245"/>
              </a:xfrm>
              <a:custGeom>
                <a:avLst/>
                <a:gdLst/>
                <a:ahLst/>
                <a:cxnLst/>
                <a:rect l="l" t="t" r="r" b="b"/>
                <a:pathLst>
                  <a:path w="442724" h="473245" extrusionOk="0">
                    <a:moveTo>
                      <a:pt x="220654" y="1103"/>
                    </a:moveTo>
                    <a:cubicBezTo>
                      <a:pt x="220654" y="1103"/>
                      <a:pt x="308632" y="-20923"/>
                      <a:pt x="358160" y="131847"/>
                    </a:cubicBezTo>
                    <a:cubicBezTo>
                      <a:pt x="376258" y="187816"/>
                      <a:pt x="442725" y="421995"/>
                      <a:pt x="442725" y="421995"/>
                    </a:cubicBezTo>
                    <a:cubicBezTo>
                      <a:pt x="442725" y="421995"/>
                      <a:pt x="271406" y="511970"/>
                      <a:pt x="0" y="453489"/>
                    </a:cubicBezTo>
                    <a:cubicBezTo>
                      <a:pt x="0" y="453489"/>
                      <a:pt x="25505" y="371758"/>
                      <a:pt x="17712" y="274312"/>
                    </a:cubicBezTo>
                  </a:path>
                </a:pathLst>
              </a:custGeom>
              <a:solidFill>
                <a:srgbClr val="4322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9643788" y="5170336"/>
                <a:ext cx="643219" cy="373488"/>
              </a:xfrm>
              <a:custGeom>
                <a:avLst/>
                <a:gdLst/>
                <a:ahLst/>
                <a:cxnLst/>
                <a:rect l="l" t="t" r="r" b="b"/>
                <a:pathLst>
                  <a:path w="643219" h="373488" extrusionOk="0">
                    <a:moveTo>
                      <a:pt x="422566" y="0"/>
                    </a:moveTo>
                    <a:lnTo>
                      <a:pt x="400732" y="110842"/>
                    </a:lnTo>
                    <a:lnTo>
                      <a:pt x="0" y="286863"/>
                    </a:lnTo>
                    <a:lnTo>
                      <a:pt x="26406" y="373489"/>
                    </a:lnTo>
                    <a:cubicBezTo>
                      <a:pt x="26406" y="373489"/>
                      <a:pt x="463335" y="318808"/>
                      <a:pt x="560330" y="260843"/>
                    </a:cubicBezTo>
                    <a:cubicBezTo>
                      <a:pt x="598716" y="237850"/>
                      <a:pt x="643220" y="15779"/>
                      <a:pt x="643220" y="15779"/>
                    </a:cubicBezTo>
                    <a:lnTo>
                      <a:pt x="422566" y="64"/>
                    </a:ln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10051862" y="4791248"/>
                <a:ext cx="1016644" cy="752448"/>
              </a:xfrm>
              <a:custGeom>
                <a:avLst/>
                <a:gdLst/>
                <a:ahLst/>
                <a:cxnLst/>
                <a:rect l="l" t="t" r="r" b="b"/>
                <a:pathLst>
                  <a:path w="1016644" h="752448" extrusionOk="0">
                    <a:moveTo>
                      <a:pt x="737316" y="485036"/>
                    </a:moveTo>
                    <a:cubicBezTo>
                      <a:pt x="747622" y="597489"/>
                      <a:pt x="753290" y="669108"/>
                      <a:pt x="761597" y="752449"/>
                    </a:cubicBezTo>
                    <a:lnTo>
                      <a:pt x="191543" y="752449"/>
                    </a:lnTo>
                    <a:cubicBezTo>
                      <a:pt x="181367" y="639867"/>
                      <a:pt x="169387" y="419020"/>
                      <a:pt x="166553" y="392099"/>
                    </a:cubicBezTo>
                    <a:lnTo>
                      <a:pt x="0" y="379089"/>
                    </a:lnTo>
                    <a:cubicBezTo>
                      <a:pt x="0" y="379089"/>
                      <a:pt x="47531" y="179560"/>
                      <a:pt x="62152" y="114832"/>
                    </a:cubicBezTo>
                    <a:cubicBezTo>
                      <a:pt x="83985" y="18224"/>
                      <a:pt x="183621" y="6244"/>
                      <a:pt x="215953" y="5665"/>
                    </a:cubicBezTo>
                    <a:lnTo>
                      <a:pt x="640322" y="11590"/>
                    </a:lnTo>
                    <a:cubicBezTo>
                      <a:pt x="640322" y="11590"/>
                      <a:pt x="746849" y="-21000"/>
                      <a:pt x="811319" y="23118"/>
                    </a:cubicBezTo>
                    <a:cubicBezTo>
                      <a:pt x="897172" y="81856"/>
                      <a:pt x="1016645" y="444847"/>
                      <a:pt x="1016645" y="444847"/>
                    </a:cubicBezTo>
                    <a:cubicBezTo>
                      <a:pt x="923836" y="495470"/>
                      <a:pt x="737316" y="485036"/>
                      <a:pt x="737316" y="4850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10216680" y="5007648"/>
                <a:ext cx="9399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9399" h="159275" extrusionOk="0">
                    <a:moveTo>
                      <a:pt x="9400" y="0"/>
                    </a:moveTo>
                    <a:cubicBezTo>
                      <a:pt x="9400" y="0"/>
                      <a:pt x="-2902" y="109812"/>
                      <a:pt x="641" y="15927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10714929" y="4818166"/>
                <a:ext cx="83137" cy="208416"/>
              </a:xfrm>
              <a:custGeom>
                <a:avLst/>
                <a:gdLst/>
                <a:ahLst/>
                <a:cxnLst/>
                <a:rect l="l" t="t" r="r" b="b"/>
                <a:pathLst>
                  <a:path w="83137" h="208416" extrusionOk="0">
                    <a:moveTo>
                      <a:pt x="3984" y="208417"/>
                    </a:moveTo>
                    <a:cubicBezTo>
                      <a:pt x="3984" y="208417"/>
                      <a:pt x="-26867" y="36969"/>
                      <a:pt x="83138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10718912" y="5049383"/>
                <a:ext cx="102984" cy="337292"/>
              </a:xfrm>
              <a:custGeom>
                <a:avLst/>
                <a:gdLst/>
                <a:ahLst/>
                <a:cxnLst/>
                <a:rect l="l" t="t" r="r" b="b"/>
                <a:pathLst>
                  <a:path w="102984" h="337292" extrusionOk="0">
                    <a:moveTo>
                      <a:pt x="64921" y="227094"/>
                    </a:moveTo>
                    <a:lnTo>
                      <a:pt x="45020" y="227094"/>
                    </a:lnTo>
                    <a:lnTo>
                      <a:pt x="0" y="0"/>
                    </a:lnTo>
                    <a:lnTo>
                      <a:pt x="19064" y="307666"/>
                    </a:lnTo>
                    <a:lnTo>
                      <a:pt x="102985" y="337293"/>
                    </a:lnTo>
                    <a:lnTo>
                      <a:pt x="99249" y="270053"/>
                    </a:lnTo>
                    <a:lnTo>
                      <a:pt x="64921" y="22709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10266282" y="4574906"/>
                <a:ext cx="425966" cy="371989"/>
              </a:xfrm>
              <a:custGeom>
                <a:avLst/>
                <a:gdLst/>
                <a:ahLst/>
                <a:cxnLst/>
                <a:rect l="l" t="t" r="r" b="b"/>
                <a:pathLst>
                  <a:path w="425966" h="371989" extrusionOk="0">
                    <a:moveTo>
                      <a:pt x="101297" y="47982"/>
                    </a:moveTo>
                    <a:cubicBezTo>
                      <a:pt x="101297" y="47982"/>
                      <a:pt x="115724" y="186712"/>
                      <a:pt x="105742" y="199465"/>
                    </a:cubicBezTo>
                    <a:cubicBezTo>
                      <a:pt x="90864" y="218464"/>
                      <a:pt x="1533" y="221942"/>
                      <a:pt x="1533" y="221942"/>
                    </a:cubicBezTo>
                    <a:cubicBezTo>
                      <a:pt x="1533" y="221942"/>
                      <a:pt x="-25453" y="368981"/>
                      <a:pt x="147025" y="371943"/>
                    </a:cubicBezTo>
                    <a:cubicBezTo>
                      <a:pt x="319504" y="374970"/>
                      <a:pt x="425967" y="227932"/>
                      <a:pt x="425967" y="227932"/>
                    </a:cubicBezTo>
                    <a:cubicBezTo>
                      <a:pt x="425967" y="227932"/>
                      <a:pt x="344171" y="224196"/>
                      <a:pt x="324721" y="209963"/>
                    </a:cubicBezTo>
                    <a:cubicBezTo>
                      <a:pt x="296125" y="189095"/>
                      <a:pt x="245244" y="0"/>
                      <a:pt x="245244" y="0"/>
                    </a:cubicBezTo>
                    <a:lnTo>
                      <a:pt x="101297" y="47982"/>
                    </a:ln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10367514" y="4602471"/>
                <a:ext cx="141370" cy="87591"/>
              </a:xfrm>
              <a:custGeom>
                <a:avLst/>
                <a:gdLst/>
                <a:ahLst/>
                <a:cxnLst/>
                <a:rect l="l" t="t" r="r" b="b"/>
                <a:pathLst>
                  <a:path w="141370" h="87591" extrusionOk="0">
                    <a:moveTo>
                      <a:pt x="141371" y="14427"/>
                    </a:moveTo>
                    <a:cubicBezTo>
                      <a:pt x="141371" y="14427"/>
                      <a:pt x="89074" y="74324"/>
                      <a:pt x="5732" y="87592"/>
                    </a:cubicBezTo>
                    <a:cubicBezTo>
                      <a:pt x="3349" y="52748"/>
                      <a:pt x="0" y="20416"/>
                      <a:pt x="0" y="20416"/>
                    </a:cubicBezTo>
                    <a:lnTo>
                      <a:pt x="61185" y="0"/>
                    </a:lnTo>
                    <a:lnTo>
                      <a:pt x="141371" y="144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10250862" y="4260188"/>
                <a:ext cx="375383" cy="404085"/>
              </a:xfrm>
              <a:custGeom>
                <a:avLst/>
                <a:gdLst/>
                <a:ahLst/>
                <a:cxnLst/>
                <a:rect l="l" t="t" r="r" b="b"/>
                <a:pathLst>
                  <a:path w="375383" h="404085" extrusionOk="0">
                    <a:moveTo>
                      <a:pt x="166438" y="9306"/>
                    </a:moveTo>
                    <a:cubicBezTo>
                      <a:pt x="137843" y="21157"/>
                      <a:pt x="112724" y="36550"/>
                      <a:pt x="74468" y="92261"/>
                    </a:cubicBezTo>
                    <a:cubicBezTo>
                      <a:pt x="41749" y="139985"/>
                      <a:pt x="-12159" y="253984"/>
                      <a:pt x="2462" y="342219"/>
                    </a:cubicBezTo>
                    <a:cubicBezTo>
                      <a:pt x="15407" y="420472"/>
                      <a:pt x="158710" y="417445"/>
                      <a:pt x="233420" y="372232"/>
                    </a:cubicBezTo>
                    <a:cubicBezTo>
                      <a:pt x="312704" y="324250"/>
                      <a:pt x="376402" y="272275"/>
                      <a:pt x="375371" y="155249"/>
                    </a:cubicBezTo>
                    <a:cubicBezTo>
                      <a:pt x="374340" y="38289"/>
                      <a:pt x="249071" y="-25022"/>
                      <a:pt x="166438" y="9306"/>
                    </a:cubicBez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10312899" y="4252708"/>
                <a:ext cx="331942" cy="334821"/>
              </a:xfrm>
              <a:custGeom>
                <a:avLst/>
                <a:gdLst/>
                <a:ahLst/>
                <a:cxnLst/>
                <a:rect l="l" t="t" r="r" b="b"/>
                <a:pathLst>
                  <a:path w="331942" h="334821" extrusionOk="0">
                    <a:moveTo>
                      <a:pt x="0" y="101157"/>
                    </a:moveTo>
                    <a:cubicBezTo>
                      <a:pt x="0" y="101157"/>
                      <a:pt x="84758" y="130398"/>
                      <a:pt x="149228" y="87632"/>
                    </a:cubicBezTo>
                    <a:cubicBezTo>
                      <a:pt x="149228" y="87632"/>
                      <a:pt x="108008" y="256375"/>
                      <a:pt x="238945" y="334821"/>
                    </a:cubicBezTo>
                    <a:cubicBezTo>
                      <a:pt x="238945" y="334821"/>
                      <a:pt x="419925" y="200600"/>
                      <a:pt x="276945" y="50663"/>
                    </a:cubicBezTo>
                    <a:cubicBezTo>
                      <a:pt x="228382" y="-282"/>
                      <a:pt x="91005" y="-50325"/>
                      <a:pt x="0" y="101157"/>
                    </a:cubicBezTo>
                    <a:close/>
                  </a:path>
                </a:pathLst>
              </a:custGeom>
              <a:solidFill>
                <a:srgbClr val="4322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10489254" y="4513066"/>
                <a:ext cx="98557" cy="99406"/>
              </a:xfrm>
              <a:custGeom>
                <a:avLst/>
                <a:gdLst/>
                <a:ahLst/>
                <a:cxnLst/>
                <a:rect l="l" t="t" r="r" b="b"/>
                <a:pathLst>
                  <a:path w="98557" h="99406" extrusionOk="0">
                    <a:moveTo>
                      <a:pt x="3851" y="50440"/>
                    </a:moveTo>
                    <a:cubicBezTo>
                      <a:pt x="15895" y="25064"/>
                      <a:pt x="45779" y="-6495"/>
                      <a:pt x="70575" y="1170"/>
                    </a:cubicBezTo>
                    <a:cubicBezTo>
                      <a:pt x="115467" y="15081"/>
                      <a:pt x="103487" y="66091"/>
                      <a:pt x="54990" y="92175"/>
                    </a:cubicBezTo>
                    <a:cubicBezTo>
                      <a:pt x="12031" y="115232"/>
                      <a:pt x="-9287" y="78199"/>
                      <a:pt x="3851" y="50440"/>
                    </a:cubicBez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0" name="Google Shape;860;p36"/>
              <p:cNvGrpSpPr/>
              <p:nvPr/>
            </p:nvGrpSpPr>
            <p:grpSpPr>
              <a:xfrm>
                <a:off x="9291263" y="5149147"/>
                <a:ext cx="850252" cy="394677"/>
                <a:chOff x="9291263" y="5149147"/>
                <a:chExt cx="850252" cy="394677"/>
              </a:xfrm>
            </p:grpSpPr>
            <p:sp>
              <p:nvSpPr>
                <p:cNvPr id="861" name="Google Shape;861;p36"/>
                <p:cNvSpPr/>
                <p:nvPr/>
              </p:nvSpPr>
              <p:spPr>
                <a:xfrm>
                  <a:off x="9807894" y="5517483"/>
                  <a:ext cx="333621" cy="2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621" h="26341" extrusionOk="0">
                      <a:moveTo>
                        <a:pt x="0" y="0"/>
                      </a:moveTo>
                      <a:lnTo>
                        <a:pt x="333622" y="0"/>
                      </a:lnTo>
                      <a:lnTo>
                        <a:pt x="333622" y="26342"/>
                      </a:lnTo>
                      <a:lnTo>
                        <a:pt x="0" y="263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36"/>
                <p:cNvSpPr/>
                <p:nvPr/>
              </p:nvSpPr>
              <p:spPr>
                <a:xfrm>
                  <a:off x="9317412" y="5149147"/>
                  <a:ext cx="612852" cy="394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852" h="394484" extrusionOk="0">
                      <a:moveTo>
                        <a:pt x="612852" y="394420"/>
                      </a:moveTo>
                      <a:lnTo>
                        <a:pt x="77126" y="394420"/>
                      </a:lnTo>
                      <a:cubicBezTo>
                        <a:pt x="77126" y="394420"/>
                        <a:pt x="741" y="39738"/>
                        <a:pt x="741" y="39738"/>
                      </a:cubicBezTo>
                      <a:cubicBezTo>
                        <a:pt x="-3639" y="19257"/>
                        <a:pt x="11948" y="0"/>
                        <a:pt x="32880" y="0"/>
                      </a:cubicBezTo>
                      <a:lnTo>
                        <a:pt x="493509" y="0"/>
                      </a:lnTo>
                      <a:cubicBezTo>
                        <a:pt x="513604" y="0"/>
                        <a:pt x="530929" y="13976"/>
                        <a:pt x="535115" y="33620"/>
                      </a:cubicBezTo>
                      <a:lnTo>
                        <a:pt x="612788" y="39448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36"/>
                <p:cNvSpPr/>
                <p:nvPr/>
              </p:nvSpPr>
              <p:spPr>
                <a:xfrm>
                  <a:off x="9291263" y="5149340"/>
                  <a:ext cx="612853" cy="394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853" h="394484" extrusionOk="0">
                      <a:moveTo>
                        <a:pt x="612853" y="394420"/>
                      </a:moveTo>
                      <a:lnTo>
                        <a:pt x="77126" y="394420"/>
                      </a:lnTo>
                      <a:cubicBezTo>
                        <a:pt x="77126" y="394420"/>
                        <a:pt x="741" y="39739"/>
                        <a:pt x="741" y="39739"/>
                      </a:cubicBezTo>
                      <a:cubicBezTo>
                        <a:pt x="-3638" y="19257"/>
                        <a:pt x="11947" y="0"/>
                        <a:pt x="32879" y="0"/>
                      </a:cubicBezTo>
                      <a:lnTo>
                        <a:pt x="493509" y="0"/>
                      </a:lnTo>
                      <a:cubicBezTo>
                        <a:pt x="513604" y="0"/>
                        <a:pt x="530929" y="13976"/>
                        <a:pt x="535115" y="33620"/>
                      </a:cubicBezTo>
                      <a:lnTo>
                        <a:pt x="612789" y="39448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64" name="Google Shape;864;p36"/>
              <p:cNvSpPr/>
              <p:nvPr/>
            </p:nvSpPr>
            <p:spPr>
              <a:xfrm>
                <a:off x="9965430" y="5093899"/>
                <a:ext cx="503730" cy="547822"/>
              </a:xfrm>
              <a:custGeom>
                <a:avLst/>
                <a:gdLst/>
                <a:ahLst/>
                <a:cxnLst/>
                <a:rect l="l" t="t" r="r" b="b"/>
                <a:pathLst>
                  <a:path w="503730" h="547822" extrusionOk="0">
                    <a:moveTo>
                      <a:pt x="502171" y="486702"/>
                    </a:moveTo>
                    <a:lnTo>
                      <a:pt x="148519" y="547823"/>
                    </a:lnTo>
                    <a:cubicBezTo>
                      <a:pt x="150129" y="501128"/>
                      <a:pt x="150773" y="455272"/>
                      <a:pt x="149292" y="411669"/>
                    </a:cubicBezTo>
                    <a:cubicBezTo>
                      <a:pt x="137248" y="41722"/>
                      <a:pt x="0" y="61302"/>
                      <a:pt x="0" y="61302"/>
                    </a:cubicBezTo>
                    <a:lnTo>
                      <a:pt x="353651" y="181"/>
                    </a:lnTo>
                    <a:cubicBezTo>
                      <a:pt x="353651" y="181"/>
                      <a:pt x="490900" y="-19463"/>
                      <a:pt x="502944" y="350548"/>
                    </a:cubicBezTo>
                    <a:cubicBezTo>
                      <a:pt x="504361" y="394151"/>
                      <a:pt x="503717" y="440007"/>
                      <a:pt x="502171" y="48670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9922504" y="5094144"/>
                <a:ext cx="396576" cy="145557"/>
              </a:xfrm>
              <a:custGeom>
                <a:avLst/>
                <a:gdLst/>
                <a:ahLst/>
                <a:cxnLst/>
                <a:rect l="l" t="t" r="r" b="b"/>
                <a:pathLst>
                  <a:path w="396576" h="145557" extrusionOk="0">
                    <a:moveTo>
                      <a:pt x="42926" y="61121"/>
                    </a:moveTo>
                    <a:cubicBezTo>
                      <a:pt x="42926" y="61121"/>
                      <a:pt x="-12335" y="62989"/>
                      <a:pt x="2543" y="145557"/>
                    </a:cubicBezTo>
                    <a:lnTo>
                      <a:pt x="356195" y="84436"/>
                    </a:lnTo>
                    <a:cubicBezTo>
                      <a:pt x="341317" y="1804"/>
                      <a:pt x="396577" y="0"/>
                      <a:pt x="396577" y="0"/>
                    </a:cubicBezTo>
                    <a:lnTo>
                      <a:pt x="42926" y="611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10236586" y="5171182"/>
                <a:ext cx="780778" cy="416392"/>
              </a:xfrm>
              <a:custGeom>
                <a:avLst/>
                <a:gdLst/>
                <a:ahLst/>
                <a:cxnLst/>
                <a:rect l="l" t="t" r="r" b="b"/>
                <a:pathLst>
                  <a:path w="780778" h="416392" extrusionOk="0">
                    <a:moveTo>
                      <a:pt x="773311" y="87004"/>
                    </a:moveTo>
                    <a:cubicBezTo>
                      <a:pt x="678699" y="106004"/>
                      <a:pt x="547247" y="105295"/>
                      <a:pt x="547247" y="105295"/>
                    </a:cubicBezTo>
                    <a:lnTo>
                      <a:pt x="555298" y="162037"/>
                    </a:lnTo>
                    <a:lnTo>
                      <a:pt x="555427" y="164356"/>
                    </a:lnTo>
                    <a:cubicBezTo>
                      <a:pt x="479750" y="117661"/>
                      <a:pt x="343338" y="21181"/>
                      <a:pt x="304244" y="10748"/>
                    </a:cubicBezTo>
                    <a:cubicBezTo>
                      <a:pt x="233913" y="-8059"/>
                      <a:pt x="133892" y="3534"/>
                      <a:pt x="133892" y="3534"/>
                    </a:cubicBezTo>
                    <a:cubicBezTo>
                      <a:pt x="133892" y="3534"/>
                      <a:pt x="133892" y="3534"/>
                      <a:pt x="133892" y="3534"/>
                    </a:cubicBezTo>
                    <a:cubicBezTo>
                      <a:pt x="130607" y="3792"/>
                      <a:pt x="90610" y="6690"/>
                      <a:pt x="71160" y="16480"/>
                    </a:cubicBezTo>
                    <a:cubicBezTo>
                      <a:pt x="52289" y="25948"/>
                      <a:pt x="7012" y="61049"/>
                      <a:pt x="313" y="74316"/>
                    </a:cubicBezTo>
                    <a:cubicBezTo>
                      <a:pt x="-1297" y="77536"/>
                      <a:pt x="2890" y="96214"/>
                      <a:pt x="22405" y="94733"/>
                    </a:cubicBezTo>
                    <a:cubicBezTo>
                      <a:pt x="17124" y="99370"/>
                      <a:pt x="13710" y="102784"/>
                      <a:pt x="12036" y="104329"/>
                    </a:cubicBezTo>
                    <a:cubicBezTo>
                      <a:pt x="7591" y="108516"/>
                      <a:pt x="13968" y="126227"/>
                      <a:pt x="28974" y="127258"/>
                    </a:cubicBezTo>
                    <a:cubicBezTo>
                      <a:pt x="34964" y="127644"/>
                      <a:pt x="40954" y="124939"/>
                      <a:pt x="46299" y="122749"/>
                    </a:cubicBezTo>
                    <a:cubicBezTo>
                      <a:pt x="40825" y="127129"/>
                      <a:pt x="37605" y="129898"/>
                      <a:pt x="35866" y="131637"/>
                    </a:cubicBezTo>
                    <a:cubicBezTo>
                      <a:pt x="28395" y="139173"/>
                      <a:pt x="39086" y="159654"/>
                      <a:pt x="59632" y="157078"/>
                    </a:cubicBezTo>
                    <a:cubicBezTo>
                      <a:pt x="82238" y="154244"/>
                      <a:pt x="139881" y="118821"/>
                      <a:pt x="139881" y="118821"/>
                    </a:cubicBezTo>
                    <a:lnTo>
                      <a:pt x="153793" y="115922"/>
                    </a:lnTo>
                    <a:cubicBezTo>
                      <a:pt x="149864" y="119400"/>
                      <a:pt x="145871" y="120302"/>
                      <a:pt x="143488" y="123716"/>
                    </a:cubicBezTo>
                    <a:cubicBezTo>
                      <a:pt x="133376" y="138593"/>
                      <a:pt x="117210" y="177365"/>
                      <a:pt x="116308" y="184837"/>
                    </a:cubicBezTo>
                    <a:cubicBezTo>
                      <a:pt x="115407" y="192307"/>
                      <a:pt x="131766" y="203643"/>
                      <a:pt x="147159" y="193982"/>
                    </a:cubicBezTo>
                    <a:cubicBezTo>
                      <a:pt x="164420" y="183162"/>
                      <a:pt x="176785" y="156562"/>
                      <a:pt x="176785" y="156562"/>
                    </a:cubicBezTo>
                    <a:lnTo>
                      <a:pt x="207185" y="138078"/>
                    </a:lnTo>
                    <a:cubicBezTo>
                      <a:pt x="248275" y="148383"/>
                      <a:pt x="268177" y="138271"/>
                      <a:pt x="286146" y="142586"/>
                    </a:cubicBezTo>
                    <a:cubicBezTo>
                      <a:pt x="359633" y="218456"/>
                      <a:pt x="509376" y="442266"/>
                      <a:pt x="675479" y="413928"/>
                    </a:cubicBezTo>
                    <a:cubicBezTo>
                      <a:pt x="814145" y="390226"/>
                      <a:pt x="777562" y="124746"/>
                      <a:pt x="773246" y="86875"/>
                    </a:cubicBezTo>
                    <a:close/>
                  </a:path>
                </a:pathLst>
              </a:custGeom>
              <a:solidFill>
                <a:srgbClr val="F5A67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10794654" y="5336568"/>
                <a:ext cx="98604" cy="62602"/>
              </a:xfrm>
              <a:custGeom>
                <a:avLst/>
                <a:gdLst/>
                <a:ahLst/>
                <a:cxnLst/>
                <a:rect l="l" t="t" r="r" b="b"/>
                <a:pathLst>
                  <a:path w="98604" h="62602" extrusionOk="0">
                    <a:moveTo>
                      <a:pt x="0" y="0"/>
                    </a:moveTo>
                    <a:cubicBezTo>
                      <a:pt x="0" y="0"/>
                      <a:pt x="63246" y="39030"/>
                      <a:pt x="98605" y="626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10288231" y="5247108"/>
                <a:ext cx="107042" cy="43087"/>
              </a:xfrm>
              <a:custGeom>
                <a:avLst/>
                <a:gdLst/>
                <a:ahLst/>
                <a:cxnLst/>
                <a:rect l="l" t="t" r="r" b="b"/>
                <a:pathLst>
                  <a:path w="107042" h="43087" extrusionOk="0">
                    <a:moveTo>
                      <a:pt x="0" y="43087"/>
                    </a:moveTo>
                    <a:cubicBezTo>
                      <a:pt x="0" y="43087"/>
                      <a:pt x="49013" y="11722"/>
                      <a:pt x="58995" y="7085"/>
                    </a:cubicBezTo>
                    <a:cubicBezTo>
                      <a:pt x="74324" y="0"/>
                      <a:pt x="107042" y="0"/>
                      <a:pt x="10704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10264594" y="5208787"/>
                <a:ext cx="123079" cy="51653"/>
              </a:xfrm>
              <a:custGeom>
                <a:avLst/>
                <a:gdLst/>
                <a:ahLst/>
                <a:cxnLst/>
                <a:rect l="l" t="t" r="r" b="b"/>
                <a:pathLst>
                  <a:path w="123079" h="51653" extrusionOk="0">
                    <a:moveTo>
                      <a:pt x="0" y="51653"/>
                    </a:moveTo>
                    <a:cubicBezTo>
                      <a:pt x="0" y="51653"/>
                      <a:pt x="47467" y="17583"/>
                      <a:pt x="63697" y="9532"/>
                    </a:cubicBezTo>
                    <a:cubicBezTo>
                      <a:pt x="75741" y="3542"/>
                      <a:pt x="123079" y="0"/>
                      <a:pt x="123079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0" name="Google Shape;870;p36"/>
          <p:cNvGrpSpPr/>
          <p:nvPr/>
        </p:nvGrpSpPr>
        <p:grpSpPr>
          <a:xfrm>
            <a:off x="4390520" y="1077094"/>
            <a:ext cx="362977" cy="222500"/>
            <a:chOff x="5582784" y="1377203"/>
            <a:chExt cx="219282" cy="134425"/>
          </a:xfrm>
        </p:grpSpPr>
        <p:sp>
          <p:nvSpPr>
            <p:cNvPr id="871" name="Google Shape;871;p36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36"/>
          <p:cNvGrpSpPr/>
          <p:nvPr/>
        </p:nvGrpSpPr>
        <p:grpSpPr>
          <a:xfrm>
            <a:off x="3442433" y="3148594"/>
            <a:ext cx="362977" cy="222500"/>
            <a:chOff x="5582784" y="1377203"/>
            <a:chExt cx="219282" cy="134425"/>
          </a:xfrm>
        </p:grpSpPr>
        <p:sp>
          <p:nvSpPr>
            <p:cNvPr id="876" name="Google Shape;876;p36"/>
            <p:cNvSpPr/>
            <p:nvPr/>
          </p:nvSpPr>
          <p:spPr>
            <a:xfrm>
              <a:off x="5582784" y="1377203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582784" y="1417030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5582784" y="1456858"/>
              <a:ext cx="219282" cy="15010"/>
            </a:xfrm>
            <a:custGeom>
              <a:avLst/>
              <a:gdLst/>
              <a:ahLst/>
              <a:cxnLst/>
              <a:rect l="l" t="t" r="r" b="b"/>
              <a:pathLst>
                <a:path w="219282" h="15010" extrusionOk="0">
                  <a:moveTo>
                    <a:pt x="0" y="0"/>
                  </a:moveTo>
                  <a:lnTo>
                    <a:pt x="219283" y="0"/>
                  </a:lnTo>
                  <a:lnTo>
                    <a:pt x="219283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5582784" y="1496618"/>
              <a:ext cx="109607" cy="15010"/>
            </a:xfrm>
            <a:custGeom>
              <a:avLst/>
              <a:gdLst/>
              <a:ahLst/>
              <a:cxnLst/>
              <a:rect l="l" t="t" r="r" b="b"/>
              <a:pathLst>
                <a:path w="109607" h="15010" extrusionOk="0">
                  <a:moveTo>
                    <a:pt x="0" y="0"/>
                  </a:moveTo>
                  <a:lnTo>
                    <a:pt x="109608" y="0"/>
                  </a:lnTo>
                  <a:lnTo>
                    <a:pt x="109608" y="15010"/>
                  </a:lnTo>
                  <a:lnTo>
                    <a:pt x="0" y="15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blem-based Learning by Slidesgo">
  <a:themeElements>
    <a:clrScheme name="Simple Light">
      <a:dk1>
        <a:srgbClr val="161616"/>
      </a:dk1>
      <a:lt1>
        <a:srgbClr val="F7F7F7"/>
      </a:lt1>
      <a:dk2>
        <a:srgbClr val="3434A4"/>
      </a:dk2>
      <a:lt2>
        <a:srgbClr val="018BFA"/>
      </a:lt2>
      <a:accent1>
        <a:srgbClr val="FD6E05"/>
      </a:accent1>
      <a:accent2>
        <a:srgbClr val="FFA221"/>
      </a:accent2>
      <a:accent3>
        <a:srgbClr val="00A15B"/>
      </a:accent3>
      <a:accent4>
        <a:srgbClr val="E7E9E4"/>
      </a:accent4>
      <a:accent5>
        <a:srgbClr val="FFFFFF"/>
      </a:accent5>
      <a:accent6>
        <a:srgbClr val="FFFFFF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466</Words>
  <Application>Microsoft Office PowerPoint</Application>
  <PresentationFormat>On-screen Show 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Quicksand</vt:lpstr>
      <vt:lpstr>Raleway ExtraBold</vt:lpstr>
      <vt:lpstr>Arial</vt:lpstr>
      <vt:lpstr>Open Sans</vt:lpstr>
      <vt:lpstr>Public Sans</vt:lpstr>
      <vt:lpstr>Alexandria SemiBold</vt:lpstr>
      <vt:lpstr>Calibri</vt:lpstr>
      <vt:lpstr>Times New Roman</vt:lpstr>
      <vt:lpstr>Alexandria</vt:lpstr>
      <vt:lpstr>Bebas Neue</vt:lpstr>
      <vt:lpstr>Problem-based Learning by Slidesgo</vt:lpstr>
      <vt:lpstr>SISTEM INFORMASI COFFE-SHOP</vt:lpstr>
      <vt:lpstr>PEMBAHASAN</vt:lpstr>
      <vt:lpstr>01</vt:lpstr>
      <vt:lpstr>Python</vt:lpstr>
      <vt:lpstr>Fungsi </vt:lpstr>
      <vt:lpstr>02</vt:lpstr>
      <vt:lpstr>PowerPoint Presentation</vt:lpstr>
      <vt:lpstr>What does PBL offer?</vt:lpstr>
      <vt:lpstr>03</vt:lpstr>
      <vt:lpstr>Effects on the learning process</vt:lpstr>
      <vt:lpstr>Effects on the learning process</vt:lpstr>
      <vt:lpstr>04</vt:lpstr>
      <vt:lpstr>Sources consulted</vt:lpstr>
      <vt:lpstr>Thanks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COFFE-SHOP</dc:title>
  <cp:lastModifiedBy>arif firmansyah</cp:lastModifiedBy>
  <cp:revision>1</cp:revision>
  <dcterms:modified xsi:type="dcterms:W3CDTF">2024-03-12T08:33:33Z</dcterms:modified>
</cp:coreProperties>
</file>