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A1D8-77F6-3848-813A-80761CD5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BCE2-1817-FB42-9BFF-82A8D1B6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A7F4-0E0F-5845-979B-7298F0CA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9E8A-C012-4D49-BBAF-851391DA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EB24-107B-714E-962A-6EA8024C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48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5C52-5551-DF4E-B888-EE063D57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0037C-23F7-AF4F-824A-7F732DB7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9A3E-976E-7644-9E2E-E2DE0DC0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ACD6-6D9D-9E4C-AB42-C159703C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FA47-5F75-1442-855C-C3641E27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94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D67DA-232E-8247-BA12-C42BE0FFA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191C6-4D25-0A4D-90F8-F2BF7ED2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C553-0624-5E4D-BAA3-99B4395D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95B5-C4F6-154D-B6B3-E6B14E88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44DA-A74E-694D-90BE-DBA862FD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3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36B1-229B-CD41-B70A-DB25C1D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BD71-18DE-5F4B-82B5-AC98CA8D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E244-A953-3A4F-87C9-110BF700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5D385-ED4D-8549-B279-6530E2AA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1881-FDC1-3848-BA34-A876A3E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610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F5CB-D2A3-C542-825C-EA0A2D19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BF05-5C1D-254D-98E3-4D8D04FE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06B7-C193-E242-AF21-A27B7296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6EF01-2B8D-8A41-AD00-B5230B4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9415-C2E0-8444-AD5E-26C98B83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77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8521-5346-4941-BE93-B3333B4F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DF4E-1C98-1B42-902E-83AAC68C2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296A-4E2F-B944-B760-C5FCDD8E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06CEA-0EA2-5042-8779-876B8BF6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13CE8-3729-9543-A475-1CA68B53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B8B8A-916B-194E-8E5F-E623282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42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F089-0EE8-9E43-AE08-EFCD89C1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4D695-6AF7-3A49-9C65-A906AB36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0F05B-8D2D-9A45-BB0F-CF0C1407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595E0-4C3E-004F-8A10-123372F6C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5ACC0-FF12-5A43-88BC-2DD6FEC6E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43F65-E8FC-4E41-94C0-034AA70E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7EB2-0423-3046-99C4-3BFE0E5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607D5-CAD8-D249-B267-8393781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868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EE4D-39E5-444F-AA75-D6F45B1D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09921-2933-F84C-AB6E-5DF3DA47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DF2C0-793B-9949-88A7-85437316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0377-ABD2-994E-B306-FEFEBF9E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913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3ABB2-258A-454E-ABCA-9237944E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2E8CC-C06B-A24F-9E78-61F6DD1E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0028-26AB-0D4C-BA94-D8BDA0AE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16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8CD8-4C4B-7244-9236-16A987E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41A7-06C8-CD45-8E61-E72921C1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5F11-9690-AA4A-9FA1-0036D4EC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C5A5-E29B-D644-91C9-B1277E4C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01CFB-ECDA-1845-8496-945BB5C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F5D18-955B-B245-A7CD-6D0DC8E3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969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D8CF-9589-BC45-93F6-CEFF95D0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AA017-9C15-7945-B8C7-8E6DF499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880E-9D10-9042-BC89-E9DDA702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0E9A0-6935-B644-B68C-232E455B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349F-6B03-8243-B27D-A7EF4839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63B72-588B-3746-BDCF-5AA58E1A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798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D5679-2366-B748-859C-C016CCF8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D0BC-7609-CD44-A8EF-F948307F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A202-82DA-614B-9558-0ABF65195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ED79-10EB-F643-A71B-61C4A546D027}" type="datetimeFigureOut">
              <a:rPr lang="en-IL" smtClean="0"/>
              <a:t>08/12/2021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CD0E-F077-5B4D-B33E-1C1BEC283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DDA46-86DB-924D-B56C-0DB5E8008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94F5-CC5F-4142-8EB6-093AB48DAD6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986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98C3-9EC0-A843-B91F-D4DD9148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74"/>
            <a:ext cx="9144000" cy="938213"/>
          </a:xfrm>
        </p:spPr>
        <p:txBody>
          <a:bodyPr/>
          <a:lstStyle/>
          <a:p>
            <a:r>
              <a:rPr lang="en-IL" dirty="0"/>
              <a:t>Adapter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08FD7-498D-A248-B8BE-20E13EC9F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0225"/>
            <a:ext cx="9144000" cy="3457575"/>
          </a:xfrm>
        </p:spPr>
        <p:txBody>
          <a:bodyPr>
            <a:normAutofit/>
          </a:bodyPr>
          <a:lstStyle/>
          <a:p>
            <a:r>
              <a:rPr lang="he-IL" dirty="0"/>
              <a:t>מתי נשתמש </a:t>
            </a:r>
            <a:r>
              <a:rPr lang="he-IL" dirty="0" err="1"/>
              <a:t>באדפטר</a:t>
            </a:r>
            <a:r>
              <a:rPr lang="he-IL" dirty="0"/>
              <a:t>? נזהה את השימוש </a:t>
            </a:r>
            <a:r>
              <a:rPr lang="he-IL" dirty="0" err="1"/>
              <a:t>באדפטר</a:t>
            </a:r>
            <a:r>
              <a:rPr lang="he-IL" dirty="0"/>
              <a:t> כאשר אנו רוצים התאמה בין שני </a:t>
            </a:r>
            <a:r>
              <a:rPr lang="he-IL" dirty="0" err="1"/>
              <a:t>אינטרפייסים</a:t>
            </a:r>
            <a:r>
              <a:rPr lang="he-IL" dirty="0"/>
              <a:t>.</a:t>
            </a:r>
          </a:p>
          <a:p>
            <a:r>
              <a:rPr lang="he-IL" dirty="0"/>
              <a:t>מה הכוונה? אם יש לנו מחלקה שעובדת עם </a:t>
            </a:r>
            <a:r>
              <a:rPr lang="he-IL" dirty="0" err="1"/>
              <a:t>אינטרפייס</a:t>
            </a:r>
            <a:r>
              <a:rPr lang="he-IL" dirty="0"/>
              <a:t> א (שיקרא </a:t>
            </a:r>
            <a:r>
              <a:rPr lang="he-IL" dirty="0" err="1"/>
              <a:t>אדפטי</a:t>
            </a:r>
            <a:r>
              <a:rPr lang="he-IL" dirty="0"/>
              <a:t>) ואנו רוצים שיעבוד גם עם </a:t>
            </a:r>
            <a:r>
              <a:rPr lang="he-IL" dirty="0" err="1"/>
              <a:t>אינטרפייס</a:t>
            </a:r>
            <a:r>
              <a:rPr lang="he-IL" dirty="0"/>
              <a:t> ב (שיקרא מטרה) למשל כי </a:t>
            </a:r>
            <a:r>
              <a:rPr lang="he-IL" dirty="0" err="1"/>
              <a:t>ה״התנהגות</a:t>
            </a:r>
            <a:r>
              <a:rPr lang="he-IL" dirty="0"/>
              <a:t>״ של שני </a:t>
            </a:r>
            <a:r>
              <a:rPr lang="he-IL" dirty="0" err="1"/>
              <a:t>האינטרפייסים</a:t>
            </a:r>
            <a:r>
              <a:rPr lang="he-IL" dirty="0"/>
              <a:t> דומה, במקום לשכפל קוד שיעבוד גם עם </a:t>
            </a:r>
            <a:r>
              <a:rPr lang="he-IL" dirty="0" err="1"/>
              <a:t>האינטרפייס</a:t>
            </a:r>
            <a:r>
              <a:rPr lang="he-IL" dirty="0"/>
              <a:t> החדש, ניצור </a:t>
            </a:r>
            <a:r>
              <a:rPr lang="he-IL" dirty="0" err="1"/>
              <a:t>אדפטר</a:t>
            </a:r>
            <a:r>
              <a:rPr lang="he-IL"/>
              <a:t> שיירש משניהם או שיירש </a:t>
            </a:r>
            <a:r>
              <a:rPr lang="he-IL" dirty="0"/>
              <a:t>מהמטרה (ב) ויתאם </a:t>
            </a:r>
            <a:r>
              <a:rPr lang="he-IL" dirty="0" err="1"/>
              <a:t>לאדפטי</a:t>
            </a:r>
            <a:r>
              <a:rPr lang="he-IL" dirty="0"/>
              <a:t> (א)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743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5F87-4C2C-7D47-BB13-6C6D81BA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Patterns</a:t>
            </a:r>
          </a:p>
          <a:p>
            <a:r>
              <a:rPr lang="en-US" dirty="0"/>
              <a:t>In software engineering, a </a:t>
            </a:r>
            <a:r>
              <a:rPr lang="en-US" b="1" dirty="0"/>
              <a:t>design pattern</a:t>
            </a:r>
            <a:r>
              <a:rPr lang="en-US" dirty="0"/>
              <a:t> is a general repeatable solution to a commonly occurring problem in software design. A design pattern isn't a finished design that can be transformed directly into code. It is a description or template for how to solve a problem that can be used in many different situations.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9242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E2EA-DA81-FE46-8BA8-6AFA9418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51"/>
            <a:ext cx="9144000" cy="692150"/>
          </a:xfrm>
        </p:spPr>
        <p:txBody>
          <a:bodyPr>
            <a:normAutofit fontScale="90000"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Adapter</a:t>
            </a:r>
            <a:endParaRPr lang="en-IL" dirty="0"/>
          </a:p>
        </p:txBody>
      </p:sp>
      <p:pic>
        <p:nvPicPr>
          <p:cNvPr id="1026" name="Picture 2" descr="Kettle Draw Images, Stock Photos &amp;amp; Vectors | Shutterstock">
            <a:extLst>
              <a:ext uri="{FF2B5EF4-FFF2-40B4-BE49-F238E27FC236}">
                <a16:creationId xmlns:a16="http://schemas.microsoft.com/office/drawing/2014/main" id="{AA76A500-7977-8E42-BEF6-CA8E2215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253520"/>
            <a:ext cx="2384425" cy="25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-32 Israel Power Cord Plug (YP-48) – SIGNAL+POWER">
            <a:extLst>
              <a:ext uri="{FF2B5EF4-FFF2-40B4-BE49-F238E27FC236}">
                <a16:creationId xmlns:a16="http://schemas.microsoft.com/office/drawing/2014/main" id="{BD9C700A-2625-814C-8C64-D352DF25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4592637" y="4041413"/>
            <a:ext cx="1503363" cy="15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erican power cord">
            <a:extLst>
              <a:ext uri="{FF2B5EF4-FFF2-40B4-BE49-F238E27FC236}">
                <a16:creationId xmlns:a16="http://schemas.microsoft.com/office/drawing/2014/main" id="{831DADB7-1411-8B41-B617-6D5E70EA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68" y="235743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rael - Power plug, socket &amp;amp; mains voltage in Israel">
            <a:extLst>
              <a:ext uri="{FF2B5EF4-FFF2-40B4-BE49-F238E27FC236}">
                <a16:creationId xmlns:a16="http://schemas.microsoft.com/office/drawing/2014/main" id="{C0AA52C9-74CF-574C-A1E5-4EAEB026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815" y="3854267"/>
            <a:ext cx="1967095" cy="196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a Power Socket? (with pictures)">
            <a:extLst>
              <a:ext uri="{FF2B5EF4-FFF2-40B4-BE49-F238E27FC236}">
                <a16:creationId xmlns:a16="http://schemas.microsoft.com/office/drawing/2014/main" id="{D94CC933-4E4A-C242-B281-70FDE7EBB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t="52708" r="25083" b="19123"/>
          <a:stretch/>
        </p:blipFill>
        <p:spPr bwMode="auto">
          <a:xfrm>
            <a:off x="6758309" y="4970693"/>
            <a:ext cx="1866199" cy="15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901DA-C244-C643-8559-61C2ABEED5DB}"/>
              </a:ext>
            </a:extLst>
          </p:cNvPr>
          <p:cNvSpPr txBox="1"/>
          <p:nvPr/>
        </p:nvSpPr>
        <p:spPr>
          <a:xfrm>
            <a:off x="9953625" y="3439929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adaptee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999B02-F2A3-9B4B-8C2A-A3EE347540EE}"/>
              </a:ext>
            </a:extLst>
          </p:cNvPr>
          <p:cNvCxnSpPr>
            <a:cxnSpLocks/>
          </p:cNvCxnSpPr>
          <p:nvPr/>
        </p:nvCxnSpPr>
        <p:spPr>
          <a:xfrm flipV="1">
            <a:off x="3969362" y="3854267"/>
            <a:ext cx="2203022" cy="1705556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C04740-9813-B442-A370-23BD7EF496EF}"/>
              </a:ext>
            </a:extLst>
          </p:cNvPr>
          <p:cNvCxnSpPr>
            <a:cxnSpLocks/>
          </p:cNvCxnSpPr>
          <p:nvPr/>
        </p:nvCxnSpPr>
        <p:spPr>
          <a:xfrm>
            <a:off x="4286160" y="4036220"/>
            <a:ext cx="1765069" cy="1510325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6378B0-57A5-9240-8005-F078FC3ACBFB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2686233" y="3071813"/>
            <a:ext cx="1904635" cy="19288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C3D889-9435-A04B-8805-5AD8AAFD2B23}"/>
              </a:ext>
            </a:extLst>
          </p:cNvPr>
          <p:cNvCxnSpPr>
            <a:cxnSpLocks/>
          </p:cNvCxnSpPr>
          <p:nvPr/>
        </p:nvCxnSpPr>
        <p:spPr>
          <a:xfrm>
            <a:off x="5843588" y="2955881"/>
            <a:ext cx="109437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702AC96-C739-364E-95C2-FD0C38A1640B}"/>
              </a:ext>
            </a:extLst>
          </p:cNvPr>
          <p:cNvSpPr txBox="1"/>
          <p:nvPr/>
        </p:nvSpPr>
        <p:spPr>
          <a:xfrm>
            <a:off x="7235016" y="4538962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target</a:t>
            </a:r>
          </a:p>
        </p:txBody>
      </p:sp>
      <p:pic>
        <p:nvPicPr>
          <p:cNvPr id="1036" name="Picture 12" descr="Universal Travel Power Adapter with Surge Protection - Free shipping -  DealExtreme">
            <a:extLst>
              <a:ext uri="{FF2B5EF4-FFF2-40B4-BE49-F238E27FC236}">
                <a16:creationId xmlns:a16="http://schemas.microsoft.com/office/drawing/2014/main" id="{A87191B7-CD33-CB46-99DB-78C69359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59" y="2506028"/>
            <a:ext cx="1565514" cy="15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161316-258F-8F42-B2EE-3CAD1E20E664}"/>
              </a:ext>
            </a:extLst>
          </p:cNvPr>
          <p:cNvSpPr txBox="1"/>
          <p:nvPr/>
        </p:nvSpPr>
        <p:spPr>
          <a:xfrm>
            <a:off x="6977034" y="2121751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adapter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BF367-0B79-9B41-A416-68694B972C12}"/>
              </a:ext>
            </a:extLst>
          </p:cNvPr>
          <p:cNvCxnSpPr>
            <a:cxnSpLocks/>
          </p:cNvCxnSpPr>
          <p:nvPr/>
        </p:nvCxnSpPr>
        <p:spPr>
          <a:xfrm>
            <a:off x="8301038" y="3901594"/>
            <a:ext cx="1021319" cy="43870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BD386-52C6-7A4B-B483-567BBA6C4272}"/>
              </a:ext>
            </a:extLst>
          </p:cNvPr>
          <p:cNvCxnSpPr>
            <a:cxnSpLocks/>
          </p:cNvCxnSpPr>
          <p:nvPr/>
        </p:nvCxnSpPr>
        <p:spPr>
          <a:xfrm flipV="1">
            <a:off x="7397946" y="4022379"/>
            <a:ext cx="0" cy="635847"/>
          </a:xfrm>
          <a:prstGeom prst="straightConnector1">
            <a:avLst/>
          </a:prstGeom>
          <a:ln w="53975" cmpd="sng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7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CCD1-CD6A-D14B-B517-C3D5CE00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Observer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F5AFA-6A79-4142-93EF-88EF1B11ACF8}"/>
              </a:ext>
            </a:extLst>
          </p:cNvPr>
          <p:cNvSpPr txBox="1"/>
          <p:nvPr/>
        </p:nvSpPr>
        <p:spPr>
          <a:xfrm>
            <a:off x="838200" y="1800225"/>
            <a:ext cx="81915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”start”</a:t>
            </a:r>
          </a:p>
          <a:p>
            <a:r>
              <a:rPr lang="en-US" dirty="0"/>
              <a:t>F</a:t>
            </a:r>
            <a:r>
              <a:rPr lang="en-IL" dirty="0"/>
              <a:t>unc1</a:t>
            </a:r>
          </a:p>
          <a:p>
            <a:r>
              <a:rPr lang="en-US" dirty="0"/>
              <a:t>F</a:t>
            </a:r>
            <a:r>
              <a:rPr lang="en-IL" dirty="0"/>
              <a:t>unc2</a:t>
            </a:r>
          </a:p>
          <a:p>
            <a:r>
              <a:rPr lang="en-US" dirty="0"/>
              <a:t>F</a:t>
            </a:r>
            <a:r>
              <a:rPr lang="en-IL" dirty="0"/>
              <a:t>unc3</a:t>
            </a:r>
          </a:p>
          <a:p>
            <a:r>
              <a:rPr lang="en-US" dirty="0"/>
              <a:t>F</a:t>
            </a:r>
            <a:r>
              <a:rPr lang="en-IL" dirty="0"/>
              <a:t>unc4</a:t>
            </a:r>
          </a:p>
          <a:p>
            <a:r>
              <a:rPr lang="en-IL" dirty="0"/>
              <a:t>func5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C58EF-65AB-C64C-99A0-6E8C2B274AB1}"/>
              </a:ext>
            </a:extLst>
          </p:cNvPr>
          <p:cNvSpPr txBox="1"/>
          <p:nvPr/>
        </p:nvSpPr>
        <p:spPr>
          <a:xfrm>
            <a:off x="1657349" y="1800225"/>
            <a:ext cx="9429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”finish”</a:t>
            </a:r>
          </a:p>
          <a:p>
            <a:r>
              <a:rPr lang="en-US" dirty="0"/>
              <a:t>F</a:t>
            </a:r>
            <a:r>
              <a:rPr lang="en-IL" dirty="0"/>
              <a:t>unc2</a:t>
            </a:r>
          </a:p>
          <a:p>
            <a:r>
              <a:rPr lang="en-US" dirty="0"/>
              <a:t>F</a:t>
            </a:r>
            <a:r>
              <a:rPr lang="en-IL" dirty="0"/>
              <a:t>unc4</a:t>
            </a:r>
          </a:p>
          <a:p>
            <a:r>
              <a:rPr lang="en-IL" dirty="0"/>
              <a:t>func5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CE05-27C5-7E49-911F-15AC62043F14}"/>
              </a:ext>
            </a:extLst>
          </p:cNvPr>
          <p:cNvSpPr txBox="1"/>
          <p:nvPr/>
        </p:nvSpPr>
        <p:spPr>
          <a:xfrm>
            <a:off x="2600324" y="1800224"/>
            <a:ext cx="24193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”componentDidMount”</a:t>
            </a:r>
          </a:p>
          <a:p>
            <a:r>
              <a:rPr lang="en-US" dirty="0"/>
              <a:t>F</a:t>
            </a:r>
            <a:r>
              <a:rPr lang="en-IL" dirty="0"/>
              <a:t>unc2</a:t>
            </a:r>
          </a:p>
          <a:p>
            <a:r>
              <a:rPr lang="en-US" dirty="0"/>
              <a:t>F</a:t>
            </a:r>
            <a:r>
              <a:rPr lang="en-IL" dirty="0"/>
              <a:t>unc5</a:t>
            </a:r>
          </a:p>
          <a:p>
            <a:r>
              <a:rPr lang="en-IL" dirty="0"/>
              <a:t>useEffect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2E7E3-9F25-B245-AF69-C2044E42893E}"/>
              </a:ext>
            </a:extLst>
          </p:cNvPr>
          <p:cNvSpPr txBox="1"/>
          <p:nvPr/>
        </p:nvSpPr>
        <p:spPr>
          <a:xfrm>
            <a:off x="5019676" y="1800224"/>
            <a:ext cx="16954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event4</a:t>
            </a:r>
          </a:p>
          <a:p>
            <a:r>
              <a:rPr lang="en-US" dirty="0" err="1"/>
              <a:t>ListOfFunctions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EB34F-3460-F142-A05E-E7FB41CC0E3A}"/>
              </a:ext>
            </a:extLst>
          </p:cNvPr>
          <p:cNvSpPr txBox="1"/>
          <p:nvPr/>
        </p:nvSpPr>
        <p:spPr>
          <a:xfrm>
            <a:off x="7896226" y="1800224"/>
            <a:ext cx="16954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eventN</a:t>
            </a:r>
          </a:p>
          <a:p>
            <a:r>
              <a:rPr lang="en-US" dirty="0" err="1"/>
              <a:t>ListOfFunctions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8C7965-486E-5D4E-9EEC-37F6CE6F551F}"/>
              </a:ext>
            </a:extLst>
          </p:cNvPr>
          <p:cNvSpPr/>
          <p:nvPr/>
        </p:nvSpPr>
        <p:spPr>
          <a:xfrm>
            <a:off x="6900863" y="2123389"/>
            <a:ext cx="7143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F65939-368F-8A4F-896D-5C439BD7ADC7}"/>
              </a:ext>
            </a:extLst>
          </p:cNvPr>
          <p:cNvSpPr/>
          <p:nvPr/>
        </p:nvSpPr>
        <p:spPr>
          <a:xfrm>
            <a:off x="7081839" y="2118621"/>
            <a:ext cx="7143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F50DB4-0E0B-7E43-ACEA-399F3B796C74}"/>
              </a:ext>
            </a:extLst>
          </p:cNvPr>
          <p:cNvSpPr/>
          <p:nvPr/>
        </p:nvSpPr>
        <p:spPr>
          <a:xfrm>
            <a:off x="7353301" y="2132911"/>
            <a:ext cx="7143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E9EC84-E3AA-3842-A4B7-CC5D29E165A1}"/>
              </a:ext>
            </a:extLst>
          </p:cNvPr>
          <p:cNvSpPr/>
          <p:nvPr/>
        </p:nvSpPr>
        <p:spPr>
          <a:xfrm>
            <a:off x="7624762" y="2132912"/>
            <a:ext cx="7143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01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174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Adapter</vt:lpstr>
      <vt:lpstr>PowerPoint Presentation</vt:lpstr>
      <vt:lpstr>Adapter</vt:lpstr>
      <vt:lpstr>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אחיה ציגלר</dc:creator>
  <cp:lastModifiedBy>אחיה ציגלר</cp:lastModifiedBy>
  <cp:revision>2</cp:revision>
  <dcterms:created xsi:type="dcterms:W3CDTF">2021-12-07T13:49:39Z</dcterms:created>
  <dcterms:modified xsi:type="dcterms:W3CDTF">2021-12-08T12:53:34Z</dcterms:modified>
</cp:coreProperties>
</file>