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0EAB-5197-8B48-8329-24C4E6B95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5901A-D816-2C49-A35D-55C381D47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BF25F-B29B-544A-84B6-3DE05820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194-E3A7-6C4C-AB90-2ADC36BA60FD}" type="datetimeFigureOut">
              <a:rPr lang="en-IL" smtClean="0"/>
              <a:t>21/12/2021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23C9-815E-FE4D-AF2C-57B6E12F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0720-8A58-E841-8115-50B520EE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F91-61C9-364D-9511-29D5E718640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797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BB4D-A8BC-5D41-BA04-99DB96E9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BBCB0-7CDD-2A4E-A720-71085F66F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F25A-BB1F-9749-B1FD-8640F85B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194-E3A7-6C4C-AB90-2ADC36BA60FD}" type="datetimeFigureOut">
              <a:rPr lang="en-IL" smtClean="0"/>
              <a:t>21/12/2021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EB6D-0C47-0449-A5D7-1F88C6F4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CECF-8305-0948-B660-F4C1DD56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F91-61C9-364D-9511-29D5E718640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985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24DBD-65C3-7745-B06A-9BFA63F41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9AA5B-5A8A-2E4A-817D-C3A202AD0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294D-62F2-AE49-99CA-A9CF597D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194-E3A7-6C4C-AB90-2ADC36BA60FD}" type="datetimeFigureOut">
              <a:rPr lang="en-IL" smtClean="0"/>
              <a:t>21/12/2021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75DD-9CE7-5A4A-BEED-6B631FB3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A9C9-E0FD-BF4B-BEB9-19599C20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F91-61C9-364D-9511-29D5E718640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87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E61F-BA2F-9C48-BAA5-74F81A3C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F253-B9C6-3444-B4BF-D121DF63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3139-C929-7142-A519-CFB47A85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194-E3A7-6C4C-AB90-2ADC36BA60FD}" type="datetimeFigureOut">
              <a:rPr lang="en-IL" smtClean="0"/>
              <a:t>21/12/2021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C18E-FE75-CF4B-ADEC-187613BA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55387-F41B-0342-98B2-4ADAB02D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F91-61C9-364D-9511-29D5E718640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041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E965-277A-974A-B522-16358B5B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A0D8C-7F73-D745-90C3-BBCB8E434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24802-1EAA-BE4F-908B-A6ACFE1B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194-E3A7-6C4C-AB90-2ADC36BA60FD}" type="datetimeFigureOut">
              <a:rPr lang="en-IL" smtClean="0"/>
              <a:t>21/12/2021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EA-AF0E-594A-A754-5F56A69A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A5E1A-3C1D-244A-9DFA-522CD354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F91-61C9-364D-9511-29D5E718640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293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B5E8-BB4F-E948-BF8B-B70EDCAE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4880-C53B-E74D-A8F2-3B03E8776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6D811-1A89-784F-9666-1466438F9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0B224-7DB1-B74E-AD56-A0BF1C1D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194-E3A7-6C4C-AB90-2ADC36BA60FD}" type="datetimeFigureOut">
              <a:rPr lang="en-IL" smtClean="0"/>
              <a:t>21/12/2021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9406D-6979-8147-8AFE-3B8EAA96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372B-5290-B649-9E3D-102FC2D7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F91-61C9-364D-9511-29D5E718640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357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8039-A306-2844-A2AD-CB7502EF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596AE-0860-4345-AE9C-210CA04DD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5262F-C240-0841-8682-0F3D889BD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E9F0F-67A2-9849-ACF7-9F827B30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778ED-61D4-644E-BF96-9318517E7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93D3B-0EE0-E74A-9371-95E07665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194-E3A7-6C4C-AB90-2ADC36BA60FD}" type="datetimeFigureOut">
              <a:rPr lang="en-IL" smtClean="0"/>
              <a:t>21/12/2021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D9997-21E0-9C49-92D2-AD6816D9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67C2F-A570-5D4C-9F7F-A02B9B03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F91-61C9-364D-9511-29D5E718640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653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5CFC-0726-A442-A5AA-B023C1F8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0A707-ED99-F949-8FFD-459CA535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194-E3A7-6C4C-AB90-2ADC36BA60FD}" type="datetimeFigureOut">
              <a:rPr lang="en-IL" smtClean="0"/>
              <a:t>21/12/2021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034BB-0E78-7144-859F-D6E00995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9A739-9CBE-DD43-8D29-3D140C99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F91-61C9-364D-9511-29D5E718640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35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EDA8B-3F60-994A-AA6F-984C29DC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194-E3A7-6C4C-AB90-2ADC36BA60FD}" type="datetimeFigureOut">
              <a:rPr lang="en-IL" smtClean="0"/>
              <a:t>21/12/2021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F0FE6-9CDF-0C43-A601-1043256D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8432F-D3A7-AE4F-B819-06DC9CAB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F91-61C9-364D-9511-29D5E718640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720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F78C-143F-FE4D-9049-76FBCC59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4D55-588A-3049-9ED6-7CE8FD8E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A98B3-7E29-BB48-A5F7-3C4150232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F390-BECF-DC40-AC08-67659D10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194-E3A7-6C4C-AB90-2ADC36BA60FD}" type="datetimeFigureOut">
              <a:rPr lang="en-IL" smtClean="0"/>
              <a:t>21/12/2021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411D3-B7CA-614E-8976-B629516A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AB3B5-FEDD-B844-A60C-97FD09B4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F91-61C9-364D-9511-29D5E718640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51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C9F0-E5F1-F548-BC79-15A61257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D5549-34C6-7543-B005-1B815D9A5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B3ABE-1128-DB4E-9E37-0FC2C72A0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109F5-296D-844C-8810-D2C3C82A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194-E3A7-6C4C-AB90-2ADC36BA60FD}" type="datetimeFigureOut">
              <a:rPr lang="en-IL" smtClean="0"/>
              <a:t>21/12/2021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B760B-6992-164B-9E35-D1993182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D8D2B-BD95-3E44-9718-93D08592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F91-61C9-364D-9511-29D5E718640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994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38DB5-1AD9-0549-93F1-4D6E46EA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DB71-5B92-BC49-9565-CE89A7FA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64BB-23BB-3E40-BB44-B104C896A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1194-E3A7-6C4C-AB90-2ADC36BA60FD}" type="datetimeFigureOut">
              <a:rPr lang="en-IL" smtClean="0"/>
              <a:t>21/12/2021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B8D0-7A4F-0340-B692-B388D2AB4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14E-B8A2-C448-AF04-248C79293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FF91-61C9-364D-9511-29D5E718640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479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B06E-12CC-BE4B-A373-299BA034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Singelton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C46D3-3F75-BB4A-B6CF-BB491581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שתי מטרות: </a:t>
            </a:r>
          </a:p>
          <a:p>
            <a:pPr algn="r" rtl="1"/>
            <a:r>
              <a:rPr lang="he-IL" dirty="0"/>
              <a:t>1. להגביל את כמות הפעמים של </a:t>
            </a:r>
            <a:r>
              <a:rPr lang="he-IL" dirty="0" err="1"/>
              <a:t>איתחול</a:t>
            </a:r>
            <a:r>
              <a:rPr lang="he-IL" dirty="0"/>
              <a:t> אובייקט לפעם אחת (או מספר סופי)</a:t>
            </a:r>
          </a:p>
          <a:p>
            <a:pPr algn="r" rtl="1"/>
            <a:r>
              <a:rPr lang="he-IL" dirty="0"/>
              <a:t>2. לאפשר אליו גישה מכל מקום בצורה בטוחה.</a:t>
            </a:r>
          </a:p>
          <a:p>
            <a:pPr algn="r" rtl="1"/>
            <a:r>
              <a:rPr lang="he-IL" dirty="0"/>
              <a:t>למה לא להשתמש באובייקט גלובאלי?</a:t>
            </a:r>
          </a:p>
          <a:p>
            <a:pPr algn="r" rtl="1"/>
            <a:r>
              <a:rPr lang="he-IL" dirty="0"/>
              <a:t>1. כי אפשר לדרוס אותו בכל מקום בקוד</a:t>
            </a:r>
          </a:p>
          <a:p>
            <a:pPr algn="r" rtl="1"/>
            <a:r>
              <a:rPr lang="he-IL" dirty="0"/>
              <a:t>2. ניתן לאגד מספר משתנים גלובליים שתלויים אחד בשני </a:t>
            </a:r>
            <a:r>
              <a:rPr lang="he-IL" dirty="0" err="1"/>
              <a:t>לסינגלטון</a:t>
            </a:r>
            <a:r>
              <a:rPr lang="he-IL" dirty="0"/>
              <a:t> אחד שייקח עליהם אחריות. </a:t>
            </a:r>
          </a:p>
          <a:p>
            <a:pPr algn="r" rtl="1"/>
            <a:endParaRPr lang="en-US" dirty="0"/>
          </a:p>
          <a:p>
            <a:r>
              <a:rPr lang="en-US" dirty="0"/>
              <a:t>Here’s how it works: imagine that you created an object, but after a while decided to create a new one. Instead of receiving a fresh object, you’ll get the one you already created.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2587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6466-0AC2-164F-ADC1-AD0587FE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איך נממש?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2544-1A16-1141-9AD6-C2ED21FBF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נבנה </a:t>
            </a:r>
            <a:r>
              <a:rPr lang="he-IL" dirty="0" err="1"/>
              <a:t>לוגר</a:t>
            </a:r>
            <a:r>
              <a:rPr lang="he-IL" dirty="0"/>
              <a:t>!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המטרה של </a:t>
            </a:r>
            <a:r>
              <a:rPr lang="he-IL" dirty="0" err="1"/>
              <a:t>הלוגר</a:t>
            </a:r>
            <a:r>
              <a:rPr lang="he-IL" dirty="0"/>
              <a:t> תהיה להדפיס הודעות אבל גם לשמור אותן בזיכרון עם אפשרות הדפסה לפי מפתח.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איך זה יעבוד? </a:t>
            </a:r>
            <a:r>
              <a:rPr lang="he-IL" dirty="0" err="1"/>
              <a:t>הלוגר</a:t>
            </a:r>
            <a:r>
              <a:rPr lang="he-IL" dirty="0"/>
              <a:t> יהיה </a:t>
            </a:r>
            <a:r>
              <a:rPr lang="he-IL" dirty="0" err="1"/>
              <a:t>סינגלטון</a:t>
            </a:r>
            <a:r>
              <a:rPr lang="he-IL" dirty="0"/>
              <a:t>. כל מקום בקוד שינסה ליצור </a:t>
            </a:r>
            <a:r>
              <a:rPr lang="he-IL" dirty="0" err="1"/>
              <a:t>לוגר</a:t>
            </a:r>
            <a:r>
              <a:rPr lang="he-IL" dirty="0"/>
              <a:t> יקבל חזרה את אותו </a:t>
            </a:r>
            <a:r>
              <a:rPr lang="he-IL" dirty="0" err="1"/>
              <a:t>אינסטנס</a:t>
            </a:r>
            <a:r>
              <a:rPr lang="he-IL" dirty="0"/>
              <a:t>, ולכן כשהוא יבקש לשמור הודעה, היא תישמר ברשימה </a:t>
            </a:r>
            <a:r>
              <a:rPr lang="he-IL" dirty="0" err="1"/>
              <a:t>שהסינגלטון</a:t>
            </a:r>
            <a:r>
              <a:rPr lang="he-IL" dirty="0"/>
              <a:t> יחזיק. כלומר כל מי שישתמש </a:t>
            </a:r>
            <a:r>
              <a:rPr lang="he-IL" dirty="0" err="1"/>
              <a:t>בסינגלטון</a:t>
            </a:r>
            <a:r>
              <a:rPr lang="he-IL" dirty="0"/>
              <a:t> בעצם ישתמש באותו מקום בזיכרון!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זה גם אחד החסרונות של </a:t>
            </a:r>
            <a:r>
              <a:rPr lang="he-IL" dirty="0" err="1"/>
              <a:t>הסינגלטון</a:t>
            </a:r>
            <a:r>
              <a:rPr lang="he-IL" dirty="0"/>
              <a:t>, מפני שמאוד קשה לסנכרן אותו במקרה של </a:t>
            </a:r>
            <a:r>
              <a:rPr lang="he-IL" dirty="0" err="1"/>
              <a:t>תהליכונים</a:t>
            </a:r>
            <a:r>
              <a:rPr lang="he-IL" dirty="0"/>
              <a:t> מרובים...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5130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772C-E9CA-8541-A655-62544F8A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Singelton</a:t>
            </a:r>
          </a:p>
        </p:txBody>
      </p:sp>
      <p:pic>
        <p:nvPicPr>
          <p:cNvPr id="2052" name="Picture 4" descr="Singleton&amp;nbsp;pattern">
            <a:extLst>
              <a:ext uri="{FF2B5EF4-FFF2-40B4-BE49-F238E27FC236}">
                <a16:creationId xmlns:a16="http://schemas.microsoft.com/office/drawing/2014/main" id="{699C0F1D-3E6A-BE41-8EB3-3801B26A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9" y="2241946"/>
            <a:ext cx="5140325" cy="32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global access to an object">
            <a:extLst>
              <a:ext uri="{FF2B5EF4-FFF2-40B4-BE49-F238E27FC236}">
                <a16:creationId xmlns:a16="http://schemas.microsoft.com/office/drawing/2014/main" id="{5FD83D4B-D43C-5C46-A376-EDA572E3D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892" y="2241946"/>
            <a:ext cx="6184108" cy="309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5319D2-1620-4146-AAEA-D64BC8E8156D}"/>
              </a:ext>
            </a:extLst>
          </p:cNvPr>
          <p:cNvSpPr txBox="1"/>
          <p:nvPr/>
        </p:nvSpPr>
        <p:spPr>
          <a:xfrm>
            <a:off x="731838" y="5454649"/>
            <a:ext cx="178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s1 = </a:t>
            </a:r>
            <a:r>
              <a:rPr lang="en-US" dirty="0" err="1"/>
              <a:t>Singelton</a:t>
            </a:r>
            <a:r>
              <a:rPr lang="en-US" dirty="0"/>
              <a:t>()</a:t>
            </a:r>
          </a:p>
          <a:p>
            <a:pPr algn="r" rtl="1"/>
            <a:r>
              <a:rPr lang="en-US" dirty="0"/>
              <a:t>s2 = </a:t>
            </a:r>
            <a:r>
              <a:rPr lang="en-US" dirty="0" err="1"/>
              <a:t>Singelton</a:t>
            </a:r>
            <a:r>
              <a:rPr lang="en-US" dirty="0"/>
              <a:t>()</a:t>
            </a:r>
            <a:endParaRPr lang="en-IL" dirty="0"/>
          </a:p>
          <a:p>
            <a:pPr algn="r" rtl="1"/>
            <a:r>
              <a:rPr lang="en-US" dirty="0"/>
              <a:t>s3 = </a:t>
            </a:r>
            <a:r>
              <a:rPr lang="en-US" dirty="0" err="1"/>
              <a:t>Singelton</a:t>
            </a:r>
            <a:r>
              <a:rPr lang="en-US" dirty="0"/>
              <a:t>()</a:t>
            </a:r>
            <a:endParaRPr lang="en-IL" dirty="0"/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E676B-F10E-5A4B-B767-1A1DE53360F6}"/>
              </a:ext>
            </a:extLst>
          </p:cNvPr>
          <p:cNvSpPr txBox="1"/>
          <p:nvPr/>
        </p:nvSpPr>
        <p:spPr>
          <a:xfrm>
            <a:off x="2767610" y="5454649"/>
            <a:ext cx="106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== s2</a:t>
            </a:r>
          </a:p>
          <a:p>
            <a:r>
              <a:rPr lang="en-US" dirty="0"/>
              <a:t>s2 == s3</a:t>
            </a:r>
          </a:p>
          <a:p>
            <a:r>
              <a:rPr lang="en-US" dirty="0"/>
              <a:t>s3 == s1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FDA9D-2885-D447-8E46-B1806413DDA6}"/>
              </a:ext>
            </a:extLst>
          </p:cNvPr>
          <p:cNvSpPr txBox="1"/>
          <p:nvPr/>
        </p:nvSpPr>
        <p:spPr>
          <a:xfrm>
            <a:off x="498764" y="3218213"/>
            <a:ext cx="48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AB1AB-2C11-F246-901D-48DB99D3B6C1}"/>
              </a:ext>
            </a:extLst>
          </p:cNvPr>
          <p:cNvSpPr txBox="1"/>
          <p:nvPr/>
        </p:nvSpPr>
        <p:spPr>
          <a:xfrm>
            <a:off x="765959" y="4097492"/>
            <a:ext cx="44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35830-068A-C348-AAEE-891C13E5928F}"/>
              </a:ext>
            </a:extLst>
          </p:cNvPr>
          <p:cNvSpPr txBox="1"/>
          <p:nvPr/>
        </p:nvSpPr>
        <p:spPr>
          <a:xfrm>
            <a:off x="1624703" y="4903391"/>
            <a:ext cx="47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396541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024C-512F-0A43-A917-337625854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2588" y="-720725"/>
            <a:ext cx="9144000" cy="2387600"/>
          </a:xfrm>
        </p:spPr>
        <p:txBody>
          <a:bodyPr/>
          <a:lstStyle/>
          <a:p>
            <a:r>
              <a:rPr lang="en-IL" dirty="0"/>
              <a:t>Factory method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5304DA-998B-AA42-8D89-6B1EC8983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81175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75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209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Singelton</vt:lpstr>
      <vt:lpstr>איך נממש?</vt:lpstr>
      <vt:lpstr>Singelton</vt:lpstr>
      <vt:lpstr>Factory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Singelton</dc:title>
  <dc:creator>אחיה ציגלר</dc:creator>
  <cp:lastModifiedBy>אחיה ציגלר</cp:lastModifiedBy>
  <cp:revision>1</cp:revision>
  <dcterms:created xsi:type="dcterms:W3CDTF">2021-12-21T19:08:32Z</dcterms:created>
  <dcterms:modified xsi:type="dcterms:W3CDTF">2021-12-21T19:53:29Z</dcterms:modified>
</cp:coreProperties>
</file>