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Do Hyeon" panose="020B0600000101010101" charset="-127"/>
      <p:regular r:id="rId19"/>
    </p:embeddedFont>
    <p:embeddedFont>
      <p:font typeface="Nunito" panose="020B0600000101010101" charset="0"/>
      <p:regular r:id="rId20"/>
      <p:bold r:id="rId21"/>
      <p:italic r:id="rId22"/>
      <p:boldItalic r:id="rId23"/>
    </p:embeddedFont>
    <p:embeddedFont>
      <p:font typeface="Maven Pro" panose="020B0600000101010101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안녕하십니까 캡스톤 디자인 24조 메모리즈입니다. 지금부터 위티포토즈 개발 중간 발표를 시작하도록 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862c8a4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862c8a4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실제 안드로이드 기기를 통해 보여지는 화면입니다.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wittyphotos 앱 아이콘을 선택하면 일정 시간 동안 스플래쉬 화면이 보여지고 후에 메인 화면으로 페이지가 전환됩니다.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화면에는 앨범과 통계표를 이용할 수 있도록 각각에 맞는 버튼이 활성화 되어 있습니다.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6862c8a4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6862c8a4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화면에서 앨범 메뉴를 클릭하면 실제 기기에 저장되어있는 앨범을 불러오게 되며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앨범 디렉토리의 썸네일 이미지, 디렉토리 이름 그리고 가지고 있는 이미지의 개수가 유저에게 보여집니다.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디렉토리를 클릭할 경우 디테일 내부의 이미지들이 나열되어 이미지들을 확인 할 수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862c8a4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6862c8a4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메뉴 클릭시 MPAndroidChart를 이용해 생성된 파이 그래프가 보여집니다.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6862c8a4e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6862c8a4e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중간발표단계에서 이전과 변동된 사항은 YOLO9000을 이용하지 않고 YOLO V3를 사용했다는 점입니다.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기존에 계획하였던 카테고리 목록에 지역을 추가하였으며 보다 안드로이드 환경에 적합한 개발을 위하여 주 사용 프로그래밍 언어를 파이선에서 자바로 바꾸었습니다.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6862c8a4e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6862c8a4e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자동 태그는 단어 데이터셋을 증가시켜 더 다양한 단어를 지원하도록 할 계획이며,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수동 태그의 경우 Python으로 작성한 태그 추가, 삭제 코드를 안드로이드 어플리케이션에서 구동하기 위해 자바로 수정할 계획입니다.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데이터베이스는 Python과 SQLite로 구축된 데이터베이스를 참고하여 안드로이드 어플리케이션 내부에 데이터베이스를 구축할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네트워크 분석에 사용할 별도의 데이터베이스를 추가로 구현할 것입니다.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6862c8a4e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6862c8a4e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데이터베이스로부터 태그 출현 빈도를 입력받는 코드를 추가할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커뮤니티를 추출하는 알고리즘을 추가로 조사한 후 비교 분석하여 최종적으로 사용할 알고리즘을 선택하고 </a:t>
            </a:r>
            <a:br>
              <a:rPr lang="ko"/>
            </a:br>
            <a:r>
              <a:rPr lang="ko"/>
              <a:t>그 알고리즘을 이용한 코드를 작성할 계획입니다. 작성한 코드를 이용하여 추출된 정보로 GraphStream 라이브러리를 이용하여 그래프를 생성할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사용자에게 정해진 형식의 코멘트나 push 알림을 제공하기 위해 사용자에게 추천이나 정보를 제공할 수 있는 네트워크 분석 코드를 작성할 것입니다.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862c8a4e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862c8a4e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UI/UX 상에서의 계획은 레이아웃까지 디자인을 완료하고 그래프 시각화와 서버와의 연결을 완성하는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서버로 이미지를 전송하고 이미지에 부여된 태그 데이터를 수신하는 작업을 위한 웹 클라이언트를 구축할 계획입니다.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이미지 동기화 과정에서 이미지의 절대 경로가 아닌 스토리지 아이디 값을 사용하기 때문에 이미지 절대경로를 파악 및 전송하는 코드를 작성할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주기적으로 유저에게 푸쉬알림을 보내는 것이 목표이기에 푸시 알림 기능 또한 구현할 계획에 있습니다.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184faad6_0_2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184faad6_0_2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순서는 다음과 같습니다.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1184faad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1184faad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많은 양의 이미지를 손쉽게 관리 할 수 있는 갤러리 어플리케이션을 개발하고자 하였고, 이 어플리케이션에 위티 포토즈라는 이름을 붙였습니다.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6862c8a4e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6862c8a4e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우선 위티포토즈에 이미지 분석을 통해 자동으로 태그를 부여할 수 있는 기능을 구현하고자 하였으며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이미지 분석 시스템을 비교하여 파이썬 openCV를 이용하는 YOLO를 선택하였습니다.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지정된 인물을 자동으로 인식하는 기능을 추가하기 위해 Python의 face_recognition 패키지를 이용한 코드를 작성하였습니다.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이미지를 인식하여 태그를 부여하는 것과 별개로 사용자가 원하는 태그를 직접 추가할 수 있도록 해당 기능을 구현하였습니다.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862c8a4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862c8a4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이런식으로 부여된 모든 태그는 카테고리별로 분류되어 있으며, 이 카테고리는 인물, 사물, 동물, 등 총 9가지로 나뉘어져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자동태그의 경우 미리 지정된 카테고리 분류에 따라서 데이터베이스에 나누어 저장하며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수동태그의 경우 사용자가 반드시 카테고리를 설정 하여야 합니다.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862c8a4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6862c8a4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그림은 데이터베이스의 ER다이어그램입니다.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다이어그램을 기반으로 데이테베이스를 설계하고 파이썬을 사용하여 SQLite로 데이터베이스를 구축하였습니다.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6862c8a4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6862c8a4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사용되는 태그들의 현황을 한눈에 파악할 수 있도록 MPAndroidChart 라이브러리를 이용하여 통계표 생성 기능을 구현하였습니다.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6862c8a4e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6862c8a4e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네트워크의 군집별로 색상을 다르게 하여 시각화 하기 위해 네트워크에서 커뮤니티를 추출하는 알고리즘에 대한 조사를 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부분적으로 betweenness centrality를 이용하는 커뮤니티를 잘라나가는 girvan_newman 알고리즘 이용해 커뮤니티를 추출하여 그래프를 그려보았고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노드의 중요도에 따라 크기를 다르게 시각화 하기위해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라이브러리를 이용하여 degree, closeness, betweenness centrality 계산 코드를 작성했습니다.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6862c8a4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6862c8a4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안드로이드 어플리케이션 개발 진행상황은 이와 같습니다.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앱 아이콘은 1차 초안 디자인이 나왔고 스플래쉬, 메인 액티비티를 구성하는 레이아웃 파일과 자바 코드가 구현됬습니다.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안드로이드 어플리케이션 개발 중 많은 부분을 차지 하고 있는 이미지 스토리지 아이디 확인 및 동기화 부분도 완료되었습니다.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기기내에 생성되어있는 이미지 앨범 디렉토리를 보여주고 구체적인 디렉토리 선택 시 디렉토리 안의 이미지들을 그리드 형식으로 출력하는 코드를 구현했습니다.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메뉴를 클릭할 시 첫번째 그래프인 파이 그래프 MPAndroidChart를 통해 출력하는 코드까지 구현되었습니다.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">
  <p:cSld name="AUTOLAYOU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1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AUTOLAYOUT_2"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262271" y="307825"/>
            <a:ext cx="33783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body" idx="1"/>
          </p:nvPr>
        </p:nvSpPr>
        <p:spPr>
          <a:xfrm>
            <a:off x="266353" y="1808125"/>
            <a:ext cx="3378300" cy="27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ctrTitle"/>
          </p:nvPr>
        </p:nvSpPr>
        <p:spPr>
          <a:xfrm>
            <a:off x="427350" y="1086900"/>
            <a:ext cx="4908000" cy="25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>
                <a:latin typeface="Do Hyeon"/>
                <a:ea typeface="Do Hyeon"/>
                <a:cs typeface="Do Hyeon"/>
                <a:sym typeface="Do Hyeon"/>
              </a:rPr>
              <a:t>WittyPhotos </a:t>
            </a:r>
            <a:endParaRPr sz="72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8" name="Google Shape;288;p15"/>
          <p:cNvSpPr txBox="1">
            <a:spLocks noGrp="1"/>
          </p:cNvSpPr>
          <p:nvPr>
            <p:ph type="subTitle" idx="1"/>
          </p:nvPr>
        </p:nvSpPr>
        <p:spPr>
          <a:xfrm>
            <a:off x="6190675" y="3205825"/>
            <a:ext cx="2706600" cy="2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Do Hyeon"/>
                <a:ea typeface="Do Hyeon"/>
                <a:cs typeface="Do Hyeon"/>
                <a:sym typeface="Do Hyeon"/>
              </a:rPr>
              <a:t>20133259 	</a:t>
            </a:r>
            <a:r>
              <a:rPr lang="ko" sz="1800" dirty="0" smtClean="0">
                <a:latin typeface="Do Hyeon"/>
                <a:ea typeface="Do Hyeon"/>
                <a:cs typeface="Do Hyeon"/>
                <a:sym typeface="Do Hyeon"/>
              </a:rPr>
              <a:t>정찬영20133256</a:t>
            </a:r>
            <a:r>
              <a:rPr lang="ko" sz="1800" dirty="0">
                <a:latin typeface="Do Hyeon"/>
                <a:ea typeface="Do Hyeon"/>
                <a:cs typeface="Do Hyeon"/>
                <a:sym typeface="Do Hyeon"/>
              </a:rPr>
              <a:t>		장지은</a:t>
            </a:r>
            <a:endParaRPr sz="18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Do Hyeon"/>
                <a:ea typeface="Do Hyeon"/>
                <a:cs typeface="Do Hyeon"/>
                <a:sym typeface="Do Hyeon"/>
              </a:rPr>
              <a:t>20123371		서민호</a:t>
            </a:r>
            <a:endParaRPr sz="18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Do Hyeon"/>
                <a:ea typeface="Do Hyeon"/>
                <a:cs typeface="Do Hyeon"/>
                <a:sym typeface="Do Hyeon"/>
              </a:rPr>
              <a:t>20123376		손민지</a:t>
            </a:r>
            <a:endParaRPr sz="18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Do Hyeon"/>
                <a:ea typeface="Do Hyeon"/>
                <a:cs typeface="Do Hyeon"/>
                <a:sym typeface="Do Hyeon"/>
              </a:rPr>
              <a:t>20153203		이가빈</a:t>
            </a:r>
            <a:endParaRPr sz="18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6959450" y="2217475"/>
            <a:ext cx="12987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5836172" y="2805550"/>
            <a:ext cx="3307828" cy="50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  24조	메모리즈</a:t>
            </a:r>
            <a:endParaRPr sz="2400" dirty="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91" name="Google Shape;291;p15"/>
          <p:cNvCxnSpPr/>
          <p:nvPr/>
        </p:nvCxnSpPr>
        <p:spPr>
          <a:xfrm>
            <a:off x="6291200" y="3279296"/>
            <a:ext cx="1870500" cy="31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15"/>
          <p:cNvSpPr txBox="1"/>
          <p:nvPr/>
        </p:nvSpPr>
        <p:spPr>
          <a:xfrm>
            <a:off x="1894500" y="2491825"/>
            <a:ext cx="6585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Do Hyeon"/>
              <a:buChar char="-"/>
            </a:pPr>
            <a:r>
              <a:rPr lang="ko" sz="30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더 똑똑한 갤러리</a:t>
            </a:r>
            <a:endParaRPr sz="30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378475" y="369800"/>
            <a:ext cx="69621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UX/UI 디자인 설계 및 안드로이드 어플리케이션 구현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3623150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스플래쉬 화면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475" y="1107875"/>
            <a:ext cx="1898660" cy="33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4">
            <a:alphaModFix/>
          </a:blip>
          <a:srcRect l="106" r="2900"/>
          <a:stretch/>
        </p:blipFill>
        <p:spPr>
          <a:xfrm>
            <a:off x="6410425" y="1107875"/>
            <a:ext cx="1845375" cy="3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 txBox="1"/>
          <p:nvPr/>
        </p:nvSpPr>
        <p:spPr>
          <a:xfrm>
            <a:off x="6410463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메인 화면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5">
            <a:alphaModFix/>
          </a:blip>
          <a:srcRect t="219" b="219"/>
          <a:stretch/>
        </p:blipFill>
        <p:spPr>
          <a:xfrm>
            <a:off x="835675" y="1107875"/>
            <a:ext cx="1898660" cy="3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 txBox="1"/>
          <p:nvPr/>
        </p:nvSpPr>
        <p:spPr>
          <a:xfrm>
            <a:off x="862350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앱 아이콘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378475" y="369800"/>
            <a:ext cx="72147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UX/UI 디자인 설계 및 안드로이드 어플리케이션 구현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433925" y="167242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5"/>
          <p:cNvPicPr preferRelativeResize="0"/>
          <p:nvPr/>
        </p:nvPicPr>
        <p:blipFill rotWithShape="1">
          <a:blip r:embed="rId3">
            <a:alphaModFix/>
          </a:blip>
          <a:srcRect l="106" r="2900"/>
          <a:stretch/>
        </p:blipFill>
        <p:spPr>
          <a:xfrm>
            <a:off x="667638" y="1107875"/>
            <a:ext cx="1845375" cy="336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4">
            <a:alphaModFix/>
          </a:blip>
          <a:srcRect l="1190" r="1190"/>
          <a:stretch/>
        </p:blipFill>
        <p:spPr>
          <a:xfrm>
            <a:off x="3557413" y="1107875"/>
            <a:ext cx="1845374" cy="336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5">
            <a:alphaModFix/>
          </a:blip>
          <a:srcRect l="1190" r="1190"/>
          <a:stretch/>
        </p:blipFill>
        <p:spPr>
          <a:xfrm>
            <a:off x="6552013" y="1107875"/>
            <a:ext cx="1845374" cy="336072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5"/>
          <p:cNvSpPr txBox="1"/>
          <p:nvPr/>
        </p:nvSpPr>
        <p:spPr>
          <a:xfrm>
            <a:off x="667663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메인 화면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3557438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이미지 디렉토리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6552038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이미지 디테일 디렉토리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378475" y="369800"/>
            <a:ext cx="67263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UX/UI 디자인 설계 및 안드로이드 어플리케이션 구현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433925" y="167242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6"/>
          <p:cNvPicPr preferRelativeResize="0"/>
          <p:nvPr/>
        </p:nvPicPr>
        <p:blipFill rotWithShape="1">
          <a:blip r:embed="rId3">
            <a:alphaModFix/>
          </a:blip>
          <a:srcRect l="106" r="2900"/>
          <a:stretch/>
        </p:blipFill>
        <p:spPr>
          <a:xfrm>
            <a:off x="2191638" y="1107875"/>
            <a:ext cx="1845375" cy="336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 rotWithShape="1">
          <a:blip r:embed="rId4">
            <a:alphaModFix/>
          </a:blip>
          <a:srcRect l="1190" r="1190"/>
          <a:stretch/>
        </p:blipFill>
        <p:spPr>
          <a:xfrm>
            <a:off x="5081413" y="1107875"/>
            <a:ext cx="1845374" cy="336072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2191663" y="4468600"/>
            <a:ext cx="18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메인 화면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5005251" y="4468600"/>
            <a:ext cx="200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unito"/>
                <a:ea typeface="Nunito"/>
                <a:cs typeface="Nunito"/>
                <a:sym typeface="Nunito"/>
              </a:rPr>
              <a:t>그래프 디렉토리_(1)파이그래프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37362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변동사항</a:t>
            </a:r>
            <a:endParaRPr sz="3300" b="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923929" y="994695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이미지 태그</a:t>
            </a: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[보완 사항] Python OpenCV로 YOLO v3 구동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태그 카테고리화와 데이터 베이스</a:t>
            </a: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[추가 사항] 지역 카테고리 추가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- [보완 사항] 안드로이드 앱과 연동 전 Python으로 SQLite3를 사용하여 데이터베이스 구축 및 테스트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통계 및 네트워크 분석</a:t>
            </a: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[보완 사항] 서버 의존도를 낮추기 위해 자바로 코드 작성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UI/UX 디자인 설계 및 안드로이드 어플리케이션 구현</a:t>
            </a: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[보완 사항] Viewpager 사용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- [추가 사항] 최하단에 태그 삭제 버튼 추가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웹 서버와 웹 클라이언트 구축</a:t>
            </a: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[보완 사항] Django를 사용하여 웹서버 개발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- [추가 사항] PythonAnywhere 사용하여 테스트용 서버 구축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37362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latin typeface="Do Hyeon"/>
                <a:ea typeface="Do Hyeon"/>
                <a:cs typeface="Do Hyeon"/>
                <a:sym typeface="Do Hyeon"/>
              </a:rPr>
              <a:t>향후 계획</a:t>
            </a:r>
            <a:endParaRPr sz="3300" b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882240" y="1002224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이미지 태그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자동 객체 태그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단어 데이터셋을 증가시켜 더 많은 자동 태그(약 100개 이상)를 제공 (현 80개)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Pascal VOC를 사용하여 객체 인식 정확도를 체크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수동 태그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Python으로 작성한 태그 추가, 삭제 코드를 안드로이드 어플리케이션에서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구동하기 위해 Java로 수정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데이터베이스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Python. SQLite로 구축된 데이터베이스를 참고하여 안드로이드 어플리케이션 내부 데이터베이스 구축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Network 테이블(태그의 동시 출현 빈도수 저장)을 만들어 네트워크 분석에 사용될 수 있게 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37362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latin typeface="Do Hyeon"/>
                <a:ea typeface="Do Hyeon"/>
                <a:cs typeface="Do Hyeon"/>
                <a:sym typeface="Do Hyeon"/>
              </a:rPr>
              <a:t>향후 계획</a:t>
            </a:r>
            <a:endParaRPr sz="3300" b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779575" y="1392350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통계 및 네트워크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통계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데이터베이스의 Network 테이블에서 태그 출현 빈도를 입력받는 코드 추가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네트워크 그래프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커뮤니티 추출 알고리즘 추가 조사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속도, 모듈성 등을 비교 분석하여 최종적으로 사용할 알고리즘 선택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군집을 찾아내 노드가 속해있는 군집 ID를 데이터베이스로 넘기는 코드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노드의 Centrality 계산 코드 작성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GraphStream 라이브러리를 이용하여 그래프 생성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(weight, centrality에 따라 edge의 색상, 노드의 크기의 변화를 준다)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-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네트워크 분석을 통한 코멘트 제공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사용자에게 추천이나 정보를 제공할 수 있는 분석 코드 작성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정해진 형식으로 코멘트를 만들어 보여주고 push 알림을 준다.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37362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latin typeface="Do Hyeon"/>
                <a:ea typeface="Do Hyeon"/>
                <a:cs typeface="Do Hyeon"/>
                <a:sym typeface="Do Hyeon"/>
              </a:rPr>
              <a:t>향후 계획</a:t>
            </a:r>
            <a:endParaRPr sz="3300" b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779575" y="1104889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UI/UX 디자인 설계 및 안드로이드 어플리케이션 구현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안드로이드 애플리케이션 완성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이미지를 서버에 전송하여 자동 태그를 수신할 웹 클라이언트 구축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네트워크 및 태그 통계 데이터 베이스 그래프 시각화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보다 편리한 UX 추가 리서치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사용자 인터페이스 디자인 완료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유저를 위한 푸시 알림 서비스 구축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웹 서버와 클라이언트 구축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/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 sz="600">
                <a:latin typeface="Do Hyeon"/>
                <a:ea typeface="Do Hyeon"/>
                <a:cs typeface="Do Hyeon"/>
                <a:sym typeface="Do Hyeon"/>
              </a:rPr>
              <a:t/>
            </a:r>
            <a:br>
              <a:rPr lang="ko" sz="600">
                <a:latin typeface="Do Hyeon"/>
                <a:ea typeface="Do Hyeon"/>
                <a:cs typeface="Do Hyeon"/>
                <a:sym typeface="Do Hyeon"/>
              </a:rPr>
            </a:b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웹서버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이미지 데이터를 클라이언트에서 전달받아 객체인식과 얼굴인식 프로그램에 전달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이미지에서 추출된 태그 데이터와 얼굴 벡터 값을 클라이언트에 전송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통신이 제대로 작동하는지 테스트</a:t>
            </a:r>
            <a:br>
              <a:rPr lang="ko" sz="1200">
                <a:latin typeface="Do Hyeon"/>
                <a:ea typeface="Do Hyeon"/>
                <a:cs typeface="Do Hyeon"/>
                <a:sym typeface="Do Hyeon"/>
              </a:rPr>
            </a:br>
            <a:r>
              <a:rPr lang="ko" sz="600">
                <a:latin typeface="Do Hyeon"/>
                <a:ea typeface="Do Hyeon"/>
                <a:cs typeface="Do Hyeon"/>
                <a:sym typeface="Do Hyeon"/>
              </a:rPr>
              <a:t/>
            </a:r>
            <a:br>
              <a:rPr lang="ko" sz="600">
                <a:latin typeface="Do Hyeon"/>
                <a:ea typeface="Do Hyeon"/>
                <a:cs typeface="Do Hyeon"/>
                <a:sym typeface="Do Hyeon"/>
              </a:rPr>
            </a:b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웹클라이언트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새롭게 동기화 된 이미지들을 서버에 전달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서버로부터 전송받은 데이터를 안드로이드 내부 데이터베이스에 저장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2344925" y="883525"/>
            <a:ext cx="1665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0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 sz="4800" b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2692450" y="1580225"/>
            <a:ext cx="61887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AutoNum type="arabicPeriod"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    2.  수행 내용 및 중간 결과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       3.  변동사항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          4.  향후 계획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           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436375" y="478400"/>
            <a:ext cx="37389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 b="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59950" y="2118600"/>
            <a:ext cx="7303800" cy="1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이미지 자동 태그 기능을 제공하고 사용자가 직접 수동으로 태그를 추가/삭제 등 관리할 수 있게 함으로써 </a:t>
            </a:r>
            <a:r>
              <a:rPr lang="ko" sz="1800" b="1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이미지 데이터 관리</a:t>
            </a:r>
            <a:r>
              <a:rPr lang="ko" sz="1800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를 용이하게 하고 태그 데이터를 분석하여 사용자의 </a:t>
            </a:r>
            <a:r>
              <a:rPr lang="ko" sz="1800" b="1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라이프 스타일과 휴먼 네트워크정보</a:t>
            </a:r>
            <a:r>
              <a:rPr lang="ko" sz="1800"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를 재치있게 전달하는 안드로이드 애플리케이션입니다.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680763" y="1211123"/>
            <a:ext cx="25347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WittyPhotos란?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48027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sz="3300" b="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ko" sz="180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이미지 태그 기능</a:t>
            </a:r>
            <a:endParaRPr sz="180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687800" y="1341175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자동 객체 태그 - 이미지에서 객체 인식</a:t>
            </a:r>
            <a:br>
              <a:rPr lang="ko" sz="1600">
                <a:latin typeface="Do Hyeon"/>
                <a:ea typeface="Do Hyeon"/>
                <a:cs typeface="Do Hyeon"/>
                <a:sym typeface="Do Hyeon"/>
              </a:rPr>
            </a:b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Azure Computer vision API, Faster R-CNN, SDD, YOLO등의 다양한 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딥러닝 모델 비교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/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빠른 속도와 좋은 정확도를 보여주는 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YOLO v3  (Python OpenCV)를 선정하여 입출력 코드 수정</a:t>
            </a:r>
            <a:endParaRPr u="sng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자동 인물 태그 - 이미지에서 얼굴 인식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Python의 face_recognition package를 이용하여 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128개의 얼굴 특징 벡터 추출하여 저장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저장된 모든 얼굴의 벡터 값을 DBSCAN 이용하여 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클러스터링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한 후 라벨 추출 (Face Clustering)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적절한 값이 추출되었는지 테스트하기 위해 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t-sne을 사용하여 시각화</a:t>
            </a:r>
            <a:endParaRPr u="sng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수동 태그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Python에서 SQLite3 데이터베이스에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 태그를 추가, 삭제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하는 코드 작성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50721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sz="3300" b="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ko" sz="180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태그 카테고리화</a:t>
            </a:r>
            <a:endParaRPr sz="180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687800" y="1341175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태그 카테고리화</a:t>
            </a:r>
            <a:br>
              <a:rPr lang="ko" sz="1600">
                <a:latin typeface="Do Hyeon"/>
                <a:ea typeface="Do Hyeon"/>
                <a:cs typeface="Do Hyeon"/>
                <a:sym typeface="Do Hyeon"/>
              </a:rPr>
            </a:b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카테고리 :  </a:t>
            </a:r>
            <a:r>
              <a:rPr lang="ko" u="sng">
                <a:latin typeface="Do Hyeon"/>
                <a:ea typeface="Do Hyeon"/>
                <a:cs typeface="Do Hyeon"/>
                <a:sym typeface="Do Hyeon"/>
              </a:rPr>
              <a:t>인물, 사물, 동물, 식물, 음식, 지역, 장소, 색깔, 기타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자동 태그들은 먼저 카테고리를 지정하여 데이터베이스에 저장하였다.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사용자가 태그를 추가할 때 카테고리를 반드시 설정하도록 코드를 작성하였다.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	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l="4990" t="18170" r="54766" b="37228"/>
          <a:stretch/>
        </p:blipFill>
        <p:spPr>
          <a:xfrm>
            <a:off x="4639454" y="2648744"/>
            <a:ext cx="3376200" cy="21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r="8667" b="16791"/>
          <a:stretch/>
        </p:blipFill>
        <p:spPr>
          <a:xfrm>
            <a:off x="1273283" y="2668720"/>
            <a:ext cx="3182375" cy="19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2022727" y="4732831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unito"/>
                <a:ea typeface="Nunito"/>
                <a:cs typeface="Nunito"/>
                <a:sym typeface="Nunito"/>
              </a:rPr>
              <a:t>[그림 00 -Category 테이블]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5523368" y="4749043"/>
            <a:ext cx="2279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unito"/>
                <a:ea typeface="Nunito"/>
                <a:cs typeface="Nunito"/>
                <a:sym typeface="Nunito"/>
              </a:rPr>
              <a:t>[그림 00 - Object_Auto_tag 테이블]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56361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sz="3300" b="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ko" sz="1800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데이터베이스</a:t>
            </a:r>
            <a:endParaRPr sz="1800"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87800" y="1341175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●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데이터베이스</a:t>
            </a:r>
            <a:br>
              <a:rPr lang="ko" sz="1600">
                <a:latin typeface="Do Hyeon"/>
                <a:ea typeface="Do Hyeon"/>
                <a:cs typeface="Do Hyeon"/>
                <a:sym typeface="Do Hyeon"/>
              </a:rPr>
            </a:br>
            <a:endParaRPr sz="8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데이터베이스 설계 완료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Python을 사용하여 SQLite3 데이터베이스 구축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타 기능들을 연동하여 테스트 및 설계 수정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	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3809"/>
          <a:stretch/>
        </p:blipFill>
        <p:spPr>
          <a:xfrm>
            <a:off x="4333219" y="1461736"/>
            <a:ext cx="4311150" cy="3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5780039" y="473439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unito"/>
                <a:ea typeface="Nunito"/>
                <a:cs typeface="Nunito"/>
                <a:sym typeface="Nunito"/>
              </a:rPr>
              <a:t>[그림00 - ER 다이어그램]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66294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sz="3300" b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통계 및 네트워크 분석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79575" y="1392350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태그 통계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/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자주 사용된  태그의 통계를 파이 그래프로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시각화하기 위해 MPAndroidChart 라이브러리를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이용하여 코드작성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807" y="207500"/>
            <a:ext cx="2853336" cy="4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399725" y="667350"/>
            <a:ext cx="50721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0"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sz="3300" b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통계 및 네트워크 분석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456125" y="1183975"/>
            <a:ext cx="404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779575" y="1392350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전체 네트워크 군집화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네트워크에서 커뮤니티를 추출하는 알고리즘 조사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(Girvan_newman, Link Community, Louvain)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Python의 Girvan_newman 라이브러리를 이용해서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커뮤니티 추출, 그래프화 테스트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Centrality 계산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노드의 중요도에 따라 노드의 크기를 다르게 시각화하기위해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Python으로 degree, closeness, betweenness Centrality를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계산, 그래프화 테스트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975" y="252300"/>
            <a:ext cx="3780250" cy="271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378475" y="369800"/>
            <a:ext cx="6844200" cy="620100"/>
          </a:xfrm>
          <a:prstGeom prst="rect">
            <a:avLst/>
          </a:prstGeom>
        </p:spPr>
        <p:txBody>
          <a:bodyPr spcFirstLastPara="1" wrap="square" lIns="900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>
                <a:latin typeface="Do Hyeon"/>
                <a:ea typeface="Do Hyeon"/>
                <a:cs typeface="Do Hyeon"/>
                <a:sym typeface="Do Hyeon"/>
              </a:rPr>
              <a:t>수행 내용 및 중간결과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-"/>
            </a:pP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UX/UI 디자인 설계 및 안드로이드 어플리케이션 구현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779575" y="1152725"/>
            <a:ext cx="76764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스플래쉬 액티비티 + 메인 액티비티 구현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/>
            </a:r>
            <a:br>
              <a:rPr lang="ko" sz="1000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- 자체 디자인 로고와 선별된 컬러 팔레트를 기반으로 1500ms 의 스플래쉬 화면을 구성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스플래쉬 후 앨범, 그래프 카테고리를 선택할 수 있는 메인 액티비티 화면으로 이동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앨범 메뉴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	- 앨범 메뉴 선택과 동시에 유저의 기기에 저장되어 있는 앨범을 불러오는 기능 구현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이미지의 개수가 많을 경우를 대비해 AsyncTask - doInBackground 를 사용해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  레이아웃 뒤에서 계속 이미지 작업을 하는 기능 구현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	- 불려진 앨범 카테고리에서 구체적 카테고리를 선택할 시 카테고리안에 있는 이미지를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  그리드 형식으로 출력하는 기능 구현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그래프 메뉴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그래프 메뉴 선택과 동시에 그래프 디렉토리로 이동하는 화면 전환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- 화면 전환 후 태그 빈도수 데이터를 기반으로 생성된 파이 그래프를 출력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화면 슬라이드 쇼(16:9)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Do Hyeon</vt:lpstr>
      <vt:lpstr>Nunito</vt:lpstr>
      <vt:lpstr>Maven Pro</vt:lpstr>
      <vt:lpstr>Arial</vt:lpstr>
      <vt:lpstr>Momentum</vt:lpstr>
      <vt:lpstr> WittyPhotos   </vt:lpstr>
      <vt:lpstr>목차</vt:lpstr>
      <vt:lpstr>프로젝트 소개</vt:lpstr>
      <vt:lpstr>수행 내용 및 중간결과 이미지 태그 기능</vt:lpstr>
      <vt:lpstr>수행 내용 및 중간결과 태그 카테고리화</vt:lpstr>
      <vt:lpstr>수행 내용 및 중간결과 데이터베이스</vt:lpstr>
      <vt:lpstr>수행 내용 및 중간결과 통계 및 네트워크 분석</vt:lpstr>
      <vt:lpstr>수행 내용 및 중간결과 통계 및 네트워크 분석</vt:lpstr>
      <vt:lpstr>수행 내용 및 중간결과 UX/UI 디자인 설계 및 안드로이드 어플리케이션 구현</vt:lpstr>
      <vt:lpstr>수행 내용 및 중간결과 UX/UI 디자인 설계 및 안드로이드 어플리케이션 구현</vt:lpstr>
      <vt:lpstr>수행 내용 및 중간결과 UX/UI 디자인 설계 및 안드로이드 어플리케이션 구현</vt:lpstr>
      <vt:lpstr>수행 내용 및 중간결과 UX/UI 디자인 설계 및 안드로이드 어플리케이션 구현</vt:lpstr>
      <vt:lpstr>변동사항 </vt:lpstr>
      <vt:lpstr>향후 계획 </vt:lpstr>
      <vt:lpstr>향후 계획 </vt:lpstr>
      <vt:lpstr>향후 계획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WittyPhotos   </dc:title>
  <dc:creator>MY</dc:creator>
  <cp:lastModifiedBy>MY</cp:lastModifiedBy>
  <cp:revision>1</cp:revision>
  <dcterms:modified xsi:type="dcterms:W3CDTF">2019-05-28T00:30:36Z</dcterms:modified>
</cp:coreProperties>
</file>