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293" r:id="rId3"/>
    <p:sldId id="318" r:id="rId4"/>
    <p:sldId id="319" r:id="rId5"/>
    <p:sldId id="324" r:id="rId6"/>
    <p:sldId id="325" r:id="rId7"/>
    <p:sldId id="320" r:id="rId8"/>
    <p:sldId id="322" r:id="rId9"/>
    <p:sldId id="321" r:id="rId10"/>
    <p:sldId id="326" r:id="rId11"/>
    <p:sldId id="327" r:id="rId12"/>
    <p:sldId id="32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A47F"/>
    <a:srgbClr val="F49FC8"/>
    <a:srgbClr val="732BE4"/>
    <a:srgbClr val="FF9966"/>
    <a:srgbClr val="FF9999"/>
    <a:srgbClr val="25CB68"/>
    <a:srgbClr val="D9EBED"/>
    <a:srgbClr val="FFCD2F"/>
    <a:srgbClr val="C9DCE2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3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8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8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8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4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수동 입력 33"/>
          <p:cNvSpPr/>
          <p:nvPr/>
        </p:nvSpPr>
        <p:spPr>
          <a:xfrm rot="5400000" flipV="1">
            <a:off x="6179960" y="807858"/>
            <a:ext cx="6858000" cy="5242285"/>
          </a:xfrm>
          <a:prstGeom prst="flowChartManualInput">
            <a:avLst/>
          </a:prstGeom>
          <a:solidFill>
            <a:srgbClr val="2B2D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338868" y="4570828"/>
            <a:ext cx="5275032" cy="2108408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664203" y="406470"/>
            <a:ext cx="4419597" cy="2108408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163782" y="795304"/>
            <a:ext cx="10339016" cy="52581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723926" y="1763715"/>
            <a:ext cx="32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프로젝트 개요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590682" y="2379208"/>
            <a:ext cx="32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추진 배경 및 필요성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437827" y="3024283"/>
            <a:ext cx="32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연구 및 개발 내용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325640" y="3751555"/>
            <a:ext cx="338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시스템 기능 및 구조 설계도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172080" y="4490010"/>
            <a:ext cx="32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결과물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>
            <a:off x="3080986" y="1963727"/>
            <a:ext cx="4140000" cy="0"/>
          </a:xfrm>
          <a:prstGeom prst="line">
            <a:avLst/>
          </a:prstGeom>
          <a:ln>
            <a:solidFill>
              <a:srgbClr val="B8A08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>
            <a:off x="2991922" y="2579263"/>
            <a:ext cx="4140000" cy="0"/>
          </a:xfrm>
          <a:prstGeom prst="line">
            <a:avLst/>
          </a:prstGeom>
          <a:ln>
            <a:solidFill>
              <a:srgbClr val="B8A08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2868149" y="3218425"/>
            <a:ext cx="4140000" cy="0"/>
          </a:xfrm>
          <a:prstGeom prst="line">
            <a:avLst/>
          </a:prstGeom>
          <a:ln>
            <a:solidFill>
              <a:srgbClr val="B8A08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755962" y="3953151"/>
            <a:ext cx="4140000" cy="0"/>
          </a:xfrm>
          <a:prstGeom prst="line">
            <a:avLst/>
          </a:prstGeom>
          <a:ln>
            <a:solidFill>
              <a:srgbClr val="B8A08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629665" y="4690065"/>
            <a:ext cx="4140000" cy="0"/>
          </a:xfrm>
          <a:prstGeom prst="line">
            <a:avLst/>
          </a:prstGeom>
          <a:ln>
            <a:solidFill>
              <a:srgbClr val="B8A08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순서도: 수동 입력 196"/>
          <p:cNvSpPr/>
          <p:nvPr/>
        </p:nvSpPr>
        <p:spPr>
          <a:xfrm rot="5400000" flipH="1">
            <a:off x="-703942" y="729344"/>
            <a:ext cx="6858000" cy="5399315"/>
          </a:xfrm>
          <a:prstGeom prst="flowChartManualInput">
            <a:avLst/>
          </a:prstGeom>
          <a:solidFill>
            <a:srgbClr val="C0A47F"/>
          </a:solidFill>
          <a:ln>
            <a:noFill/>
          </a:ln>
          <a:effectLst>
            <a:outerShdw blurRad="1270000" dist="1231900" sx="87000" sy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순서도: 수동 입력 191"/>
          <p:cNvSpPr/>
          <p:nvPr/>
        </p:nvSpPr>
        <p:spPr>
          <a:xfrm rot="5400000" flipH="1">
            <a:off x="-743855" y="729343"/>
            <a:ext cx="6858000" cy="5399315"/>
          </a:xfrm>
          <a:prstGeom prst="flowChartManualInput">
            <a:avLst/>
          </a:prstGeom>
          <a:gradFill>
            <a:gsLst>
              <a:gs pos="27000">
                <a:srgbClr val="1C1D26"/>
              </a:gs>
              <a:gs pos="70000">
                <a:srgbClr val="2B2D39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153548" y="1001657"/>
            <a:ext cx="4559296" cy="1815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600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      </a:t>
            </a:r>
            <a:r>
              <a:rPr lang="ko-KR" altLang="en-US" sz="2000" i="1" dirty="0" err="1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2000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2000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2000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2000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   </a:t>
            </a:r>
            <a:r>
              <a:rPr lang="en-US" altLang="ko-KR" sz="3600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r>
              <a:rPr lang="en-US" altLang="ko-KR" sz="4400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endParaRPr lang="en-US" altLang="ko-KR" sz="44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en-US" altLang="ko-KR" sz="240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240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갤러리</a:t>
            </a:r>
            <a:endParaRPr lang="en-US" altLang="ko-KR" sz="240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 smtClean="0">
                <a:solidFill>
                  <a:srgbClr val="AD9173"/>
                </a:solidFill>
              </a:rPr>
              <a:t>        </a:t>
            </a:r>
            <a:endParaRPr lang="en-US" altLang="ko-KR" sz="1050" dirty="0">
              <a:solidFill>
                <a:srgbClr val="AD9173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4104" y="5636560"/>
            <a:ext cx="3363372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정찬영</a:t>
            </a:r>
            <a:r>
              <a:rPr lang="ko-KR" altLang="en-US" sz="16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손민지 </a:t>
            </a:r>
            <a:r>
              <a:rPr lang="ko-KR" altLang="en-US" sz="1600" b="1" dirty="0" err="1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이가빈</a:t>
            </a:r>
            <a:r>
              <a:rPr lang="ko-KR" altLang="en-US" sz="16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장지은 서민호</a:t>
            </a:r>
            <a:endParaRPr lang="en-US" altLang="ko-KR" sz="7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17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2624086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결과물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5517" y="1872503"/>
            <a:ext cx="110884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 목록에서 원하는 사진을 선택하면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사진에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부여되어있는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태그 목록을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 리스트 하단의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[+]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직접 입력 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삭제의 경우 삭제를 원하는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길게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누르면 삭제된다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00" name="Picture 4" descr="https://lh4.googleusercontent.com/8Vx25o_iyNESOoRx030tXYfzvMNoCNlIlP8JUO17gpgR60FhwWXvNISu7o-AiTIZF9RLJVJlq-Xucswl1PlH3Ujuuo2M36eXYEoztWB9Pwoqrg4JfZHgrOidKC2gCxPrv5cGus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24" y="1361887"/>
            <a:ext cx="309367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lh5.googleusercontent.com/qR-TIVqlHuEH_bzAgozGP6eE19xb3OP4zptHjLuP5NBjtyVNjPmCEgPRIdhG5OTvy0avza6mElkcCqz1aR2d0AS7GbsxoktEAg4f_iK22UlQN8MA25sxIABntNV7xXF_WC5mB_B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356" y="1361887"/>
            <a:ext cx="307657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9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2624086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결과물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7686" y="2900480"/>
            <a:ext cx="11088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-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 검색</a:t>
            </a:r>
          </a:p>
          <a:p>
            <a:r>
              <a:rPr lang="ko-KR" altLang="en-US" sz="1400" dirty="0"/>
              <a:t>앨범 내의 전체보기 메뉴로 이동 후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최상단에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search bar</a:t>
            </a:r>
            <a:r>
              <a:rPr lang="ko-KR" altLang="en-US" sz="1400" dirty="0"/>
              <a:t>를 이용해 태그를 검색할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다중 </a:t>
            </a:r>
            <a:r>
              <a:rPr lang="ko-KR" altLang="en-US" sz="1400" dirty="0"/>
              <a:t>태그 검색이 가능하며 태그 </a:t>
            </a:r>
            <a:r>
              <a:rPr lang="ko-KR" altLang="en-US" sz="1400" dirty="0" smtClean="0"/>
              <a:t>검색은</a:t>
            </a:r>
            <a:endParaRPr lang="en-US" altLang="ko-KR" sz="1400" dirty="0" smtClean="0"/>
          </a:p>
          <a:p>
            <a:r>
              <a:rPr lang="ko-KR" altLang="en-US" sz="1400" dirty="0" smtClean="0"/>
              <a:t>최대 </a:t>
            </a:r>
            <a:r>
              <a:rPr lang="en-US" altLang="ko-KR" sz="1400" dirty="0"/>
              <a:t>5</a:t>
            </a:r>
            <a:r>
              <a:rPr lang="ko-KR" altLang="en-US" sz="1400" dirty="0"/>
              <a:t>개의 태그까지 가능하다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 smtClean="0"/>
              <a:t> 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https://lh3.googleusercontent.com/Q6bqzvptfx43n1ZKvQYJ_8S_4WjrfH3bDJ1YmHGFB9rkT5bOlk5lpNTNYbQ6nyCYVRQu9rywYEOtR01JFbU2vdEiarTGEhpUL4jUe6kmsJyUPlD8-5N5VOBZtI3yLT9s1CqPlJF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3" y="1332653"/>
            <a:ext cx="3102064" cy="49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2624086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결과물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7686" y="2900480"/>
            <a:ext cx="110884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 그래프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[graph]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PieChart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화면으로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전환되며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 하단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[-&gt;]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누르면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Nerwork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그래프를 볼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https://lh3.googleusercontent.com/i6A01JVPjijgKAVLHWICoTNift5moNF-WGdPsCHvmubZ2WVMulRYnabUwump-3yL6cMii-itKDUduISQPuLB4HwBTJ1Hf30c7-9VqlXrKDVA5KeFdmL14X14LUOpovmanc-5Tn-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06" y="1702675"/>
            <a:ext cx="2754313" cy="44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FZ1y0z9cNqF6BVwLp8WhOGixjS1zliM8oyIto2aoumjS2HBc9gOD59OZVIadkBC1O5WWrcUwTxfPAcDnAXgWopIzTIr9XtVxv0laHNUsjbRFjetEPnw9U8eXdMyjfWBFOuZV78I-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16" y="1702675"/>
            <a:ext cx="2755696" cy="44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3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2624086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개요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44986" y="3088721"/>
            <a:ext cx="1048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" altLang="ko-KR" dirty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이미지 자동 태그 기능을 제공하고 사용자가 직접 수동으로 태그를 추가/삭제 </a:t>
            </a:r>
            <a:r>
              <a:rPr lang="ko" altLang="ko-KR" dirty="0" smtClean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등</a:t>
            </a:r>
            <a:endParaRPr lang="en-US" altLang="ko" dirty="0" smtClean="0"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Do Hyeon"/>
              <a:sym typeface="Do Hyeon"/>
            </a:endParaRPr>
          </a:p>
          <a:p>
            <a:pPr algn="ctr"/>
            <a:r>
              <a:rPr lang="ko" altLang="ko-KR" dirty="0" smtClean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관리할 </a:t>
            </a:r>
            <a:r>
              <a:rPr lang="ko" altLang="ko-KR" dirty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수 있게 함으로써 </a:t>
            </a:r>
            <a:r>
              <a:rPr lang="ko" altLang="ko-KR" b="1" dirty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이미지 데이터 관리</a:t>
            </a:r>
            <a:r>
              <a:rPr lang="ko" altLang="ko-KR" dirty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를 용이하게 하고 태그 데이터를 </a:t>
            </a:r>
            <a:r>
              <a:rPr lang="ko" altLang="ko-KR" dirty="0" smtClean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분석하여</a:t>
            </a:r>
            <a:endParaRPr lang="en-US" altLang="ko" dirty="0" smtClean="0"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Do Hyeon"/>
              <a:sym typeface="Do Hyeon"/>
            </a:endParaRPr>
          </a:p>
          <a:p>
            <a:pPr algn="ctr"/>
            <a:r>
              <a:rPr lang="ko" altLang="ko-KR" dirty="0" smtClean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사용자의 </a:t>
            </a:r>
            <a:r>
              <a:rPr lang="ko" altLang="ko-KR" b="1" dirty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라이프 스타일과 휴먼 네트워크정보</a:t>
            </a:r>
            <a:r>
              <a:rPr lang="ko" altLang="ko-KR" dirty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를 재치있게 </a:t>
            </a:r>
            <a:r>
              <a:rPr lang="ko" altLang="ko-KR" dirty="0" smtClean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전달하는</a:t>
            </a:r>
            <a:endParaRPr lang="en-US" altLang="ko" dirty="0" smtClean="0"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Do Hyeon"/>
              <a:sym typeface="Do Hyeon"/>
            </a:endParaRPr>
          </a:p>
          <a:p>
            <a:pPr algn="ctr"/>
            <a:r>
              <a:rPr lang="ko" altLang="ko-KR" dirty="0" smtClean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안드로이드 애플리케이션</a:t>
            </a:r>
            <a:r>
              <a:rPr lang="en-US" altLang="ko" dirty="0" smtClean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 </a:t>
            </a:r>
            <a:r>
              <a:rPr lang="ko-KR" altLang="en-US" dirty="0" smtClean="0"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Do Hyeon"/>
                <a:sym typeface="Do Hyeon"/>
              </a:rPr>
              <a:t>개발 프로젝트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5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2624086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추진 배경 및 필요성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026" name="Picture 2" descr="https://lh5.googleusercontent.com/e0OnwK5lYd4ZzoJ6qGQzY7uhU6TLCVIMojiv4Vs_-djTYCqONv96aaZSnWOHiH9xsQQ5HtqN3tU03NoDxhJa-X2aNVNUktSnPJOHT3Dyhw9KTjAjTHhjvXgJKlFzeX5tz23kiX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2" y="2000945"/>
            <a:ext cx="5733684" cy="408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2251" y="2609882"/>
            <a:ext cx="4740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현대사회에서 개개인은 주변에서 발생하는 모든 일들을 이미지로 기록한다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단순한 기록 용도를 넘어서 이미지를 찍는 행위가 하나의 문화로 자리를 잡았다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보급이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완성시되었던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2013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년부터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스마트기기를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통해 생성된 이미지의 데이터가 꾸준히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증가하고 있으며 그로 인해 대용량의 이미지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관리가 어려워졌다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사진이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포함하고 있는 다양한 정보들의 활용도 이루어 지지 못하고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7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2624086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연구 및 개발 내용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2152" y="1872503"/>
            <a:ext cx="105208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 기본 기능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갤러리 동기화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기기 내부 시스템에 접근하여 허용 권한을 받아오는 다이얼로그를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throw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이미지 정보를 가져온다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 리스트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누르면 상세보기 화면 하단에 부여된 태그 리스트를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로부터 받아 노출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 수동 삽입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상세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 화면에서 하단의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[+]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 후 다이얼로그에 추가를 원하는 태그를 직접 입력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[ADD]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 후 실시간으로 생성된 태그 리스트 노출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 삭제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클릭 후 삭제를 원하는 태그를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롱클릭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액션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DB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삭제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실시간으로 리스트에서 삭제 확인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 다중 검색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상단의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SearchBar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돋보기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아이콘을 클릭하여 원하는 태그를 검색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스페이스 구분되며 최대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개까지 다중 입력 가능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 내부 데이터베이스 구축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[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Image_Info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가지고 있는 이미지의 모든 정보를 다룬다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dirty="0" smtClean="0"/>
              <a:t>- [</a:t>
            </a:r>
            <a:r>
              <a:rPr lang="en-US" altLang="ko-KR" sz="1400" dirty="0" err="1" smtClean="0"/>
              <a:t>Face_Tag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자동으로 이미지 속에서 얼굴을 찾은 후 사용자가 입력한 사람의 이름 태그를 다룬다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[</a:t>
            </a:r>
            <a:r>
              <a:rPr lang="en-US" altLang="ko-KR" sz="1400" dirty="0" err="1"/>
              <a:t>Face_Vector_Value</a:t>
            </a:r>
            <a:r>
              <a:rPr lang="en-US" altLang="ko-KR" sz="1400" dirty="0"/>
              <a:t>] : Face Recognize </a:t>
            </a:r>
            <a:r>
              <a:rPr lang="ko-KR" altLang="en-US" sz="1400" dirty="0"/>
              <a:t>프로세스를 거쳐 추출된 </a:t>
            </a:r>
            <a:r>
              <a:rPr lang="en-US" altLang="ko-KR" sz="1400" dirty="0"/>
              <a:t>128</a:t>
            </a:r>
            <a:r>
              <a:rPr lang="ko-KR" altLang="en-US" sz="1400" dirty="0"/>
              <a:t>개의 </a:t>
            </a:r>
            <a:r>
              <a:rPr lang="en-US" altLang="ko-KR" sz="1400" dirty="0"/>
              <a:t>vector </a:t>
            </a:r>
            <a:r>
              <a:rPr lang="ko-KR" altLang="en-US" sz="1400" dirty="0"/>
              <a:t>값을 다룬다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en-US" altLang="ko-KR" sz="1400" dirty="0" smtClean="0"/>
              <a:t>- [</a:t>
            </a:r>
            <a:r>
              <a:rPr lang="en-US" altLang="ko-KR" sz="1400" dirty="0" err="1"/>
              <a:t>Auto_Tag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속의 사물을 자동 인식하여 추출한 태그를 다룬다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[</a:t>
            </a:r>
            <a:r>
              <a:rPr lang="en-US" altLang="ko-KR" sz="1400" dirty="0" err="1"/>
              <a:t>Manual_Tag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직접 입력한 태그를 다룬다</a:t>
            </a:r>
            <a:r>
              <a:rPr lang="en-US" altLang="ko-KR" sz="1400" dirty="0"/>
              <a:t>. 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- [</a:t>
            </a:r>
            <a:r>
              <a:rPr lang="en-US" altLang="ko-KR" sz="1400" dirty="0" err="1"/>
              <a:t>Tag_Log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각 이미지에 부여된 태그 정보를 관리한다</a:t>
            </a:r>
            <a:r>
              <a:rPr lang="en-US" altLang="ko-KR" sz="1400" dirty="0"/>
              <a:t>. 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- [</a:t>
            </a:r>
            <a:r>
              <a:rPr lang="en-US" altLang="ko-KR" sz="1400" dirty="0" err="1"/>
              <a:t>Tag_Network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하나의 사진에 동시에 부여된 태그들 사이의 동시 출현 빈도를 관리한다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- [</a:t>
            </a:r>
            <a:r>
              <a:rPr lang="en-US" altLang="ko-KR" sz="1400" dirty="0" err="1"/>
              <a:t>Total_Tag_Info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중복되지 않은 전체 태그의 정보를 관리한다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0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2624086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연구 및 개발 내용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2152" y="1872503"/>
            <a:ext cx="110884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자동 태그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 태그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YOLO v3 (Python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이미지에서 추출된 영어 태그 값을 안드로이드에서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받아온다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참조하여 미리 저장되어 있는 한글 태그와 태그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받아와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정보를 저장한다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인물 태그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face_recognition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얼굴의 위치 박스 값과 얼굴에 대한 벡터 값을 받아온다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DBSCAN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따라 태그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부여하여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커뮤니티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태그 통계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 그래프 시각화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추출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Louvain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두 태그의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동시 출현 빈도를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받아와 커뮤니티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Group number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계산한 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 통계 그래프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DB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태그의 출현 빈도를 받아와서 최대 상위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태그 이름과 출현 빈도를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PieChart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나타낸다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MPAndroidChart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이용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PieChart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네트워크 그래프 </a:t>
            </a:r>
            <a:r>
              <a:rPr lang="en-US" altLang="ko-KR" sz="1400" dirty="0" smtClean="0"/>
              <a:t>: DB</a:t>
            </a:r>
            <a:r>
              <a:rPr lang="ko-KR" altLang="en-US" sz="1400" dirty="0" smtClean="0"/>
              <a:t>에서 각 태그의 이름과 </a:t>
            </a:r>
            <a:r>
              <a:rPr lang="en-US" altLang="ko-KR" sz="1400" dirty="0" smtClean="0"/>
              <a:t>Group number</a:t>
            </a:r>
            <a:r>
              <a:rPr lang="ko-KR" altLang="en-US" sz="1400" dirty="0" smtClean="0"/>
              <a:t>를 가져와 </a:t>
            </a:r>
            <a:r>
              <a:rPr lang="en-US" altLang="ko-KR" sz="1400" dirty="0" smtClean="0"/>
              <a:t>number</a:t>
            </a:r>
            <a:r>
              <a:rPr lang="ko-KR" altLang="en-US" sz="1400" dirty="0" smtClean="0"/>
              <a:t>에 따라 노드 색상을 지정해 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dirty="0" smtClean="0"/>
              <a:t>동시 출현한 적이 있는 태그 사이는 선으로 연결한다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GraphStream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라이브러리 이용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2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2624086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연구 및 개발 내용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2152" y="1872503"/>
            <a:ext cx="110884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 구축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운영 환경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:Django Rest Framework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PythonAnywhere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배포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운영 환경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Retrofit2,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okHttpClient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클라이언트 구축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서버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클라이언트 기능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클라이언트에서 서버에 이미지를 전송하여 저장한 후 객체 인시 및 얼굴 인식 </a:t>
            </a:r>
            <a:r>
              <a:rPr lang="en-US" altLang="ko-KR" sz="1400" dirty="0" smtClean="0"/>
              <a:t>process</a:t>
            </a:r>
            <a:r>
              <a:rPr lang="ko-KR" altLang="en-US" sz="1400" dirty="0" smtClean="0"/>
              <a:t>를 거쳐 생성된 </a:t>
            </a:r>
            <a:r>
              <a:rPr lang="en-US" altLang="ko-KR" sz="1400" dirty="0" smtClean="0"/>
              <a:t>tag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얼굴의 위치</a:t>
            </a:r>
            <a:r>
              <a:rPr lang="en-US" altLang="ko-KR" sz="1400" dirty="0" smtClean="0"/>
              <a:t>, vector</a:t>
            </a:r>
            <a:r>
              <a:rPr lang="ko-KR" altLang="en-US" sz="1400" dirty="0" smtClean="0"/>
              <a:t>값을 </a:t>
            </a:r>
            <a:r>
              <a:rPr lang="en-US" altLang="ko-KR" sz="1400" dirty="0" err="1" smtClean="0"/>
              <a:t>Json</a:t>
            </a:r>
            <a:r>
              <a:rPr lang="ko-KR" altLang="en-US" sz="1400" dirty="0" smtClean="0"/>
              <a:t>형태로 전송하고 저장된 이미지는 삭제한다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0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3065520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시스템 기능 </a:t>
              </a:r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및 구조 설계도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2662" y="2028497"/>
            <a:ext cx="104893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 자동 삽입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촬영한 이미지가 입력될 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YOLO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Face_recognition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DBSCAN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이용하여 자동으로 객체 인식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인물 인식 및 분류하여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 부여해주고 사용자가 확인할 수 있도록 보여준다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 수동 삽입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자동으로 부여된 태그 외에 사용자가 원하는 태그를 사진에 직접 부여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삭제하고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직접 태그를 입력하여 부여할 수 있으며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롱클릭으로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삭제도 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 다중 검색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 첩의 상단의 검색 창을 클릭하여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입력하면 해당 태그가 부여된 사진을 볼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띄어쓰기 단위로 여러 개의 태그를 검색할 수 있으며 최대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개까지 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 데이터 분석을 통한 그래프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태그의 사용 빈도 정보를 저장하여 상위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태그의 정보를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PieChart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보여준다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태그들의 동시 출현 빈도 정보를 저장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Louvain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통해 각 태그들의 커뮤니티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number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 받아 네트워크 그래프를 보여준다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5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ㅅ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3065520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시스템 기능 </a:t>
              </a:r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및 구조 설계도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2050" name="Picture 2" descr="https://lh6.googleusercontent.com/_9yzLf6419sZSPO428JyIDHybsJlgXfoiya9g8gwQF6Rt4j657TQzS4KjJFPj5m-fUuDS2T4dwYqHE_sKHGTrYmgf80LmGKIfEFNgs-3ieOTR3Pqd2tIGWKKqqjlBZDuda-ZtEi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771" y="1900135"/>
            <a:ext cx="7815932" cy="411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151" y="38757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200" b="1" i="1" dirty="0" smtClean="0">
              <a:solidFill>
                <a:srgbClr val="AD9173"/>
              </a:solidFill>
              <a:cs typeface="Aharoni" panose="02010803020104030203" pitchFamily="2" charset="-79"/>
            </a:endParaRPr>
          </a:p>
          <a:p>
            <a:r>
              <a:rPr lang="ko-KR" altLang="en-US" sz="1200" i="1" dirty="0" err="1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프로젝트 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24</a:t>
            </a:r>
            <a:r>
              <a:rPr lang="ko-KR" altLang="en-US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조</a:t>
            </a:r>
            <a:r>
              <a:rPr lang="en-US" altLang="ko-KR" sz="1200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200" i="1" dirty="0" smtClean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r>
              <a:rPr lang="en-US" altLang="ko-KR" b="1" i="1" dirty="0" err="1" smtClean="0">
                <a:solidFill>
                  <a:srgbClr val="AD9173"/>
                </a:solidFill>
                <a:cs typeface="Aharoni" panose="02010803020104030203" pitchFamily="2" charset="-79"/>
              </a:rPr>
              <a:t>WittyPhotos</a:t>
            </a:r>
            <a:r>
              <a:rPr lang="en-US" altLang="ko-KR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050" b="1" i="1" dirty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더 똑똑한 </a:t>
            </a:r>
            <a:r>
              <a:rPr lang="ko-KR" altLang="en-US" sz="1050" b="1" i="1" dirty="0" smtClean="0">
                <a:solidFill>
                  <a:srgbClr val="AD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갤러리</a:t>
            </a:r>
            <a:endParaRPr lang="en-US" altLang="ko-KR" sz="1050" b="1" i="1" dirty="0">
              <a:solidFill>
                <a:srgbClr val="AD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3197" y="1004741"/>
            <a:ext cx="2624086" cy="707068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결과물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5517" y="1872503"/>
            <a:ext cx="11088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[album]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[graph]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확인할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 descr="https://lh3.googleusercontent.com/G20YP55dfJjQ9D5urQ1D17MRsSH2l2aEGKEljTgqqNUTG3jt3ma0jE2VVItqH2PIjy-Qov9OtmGHmbQCmzHC9TPlk0otePnA0adZlkhUEuRcYmVR-pbjag_xZWt1-Wyr0OnC5bq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68" y="2495798"/>
            <a:ext cx="2377528" cy="37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1" y="1703225"/>
            <a:ext cx="58017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목록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[album]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클릭하면 핸드폰에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저장되어 있는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 디렉토리 별로 확인 할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076" name="Picture 4" descr="https://lh6.googleusercontent.com/hIniD_T-501DLIz5DsJUo0NLUeJKVHUb-PTI9WGnIjKHKU-XZqzP9kDDXfnuk1-tjZbq8bN8uQVmosYq5HLBUnnzJlKGkOpWXjO2jpkMa6ot99cVgOC57evPrvNnp0Ie5FHTJ-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78" y="2481548"/>
            <a:ext cx="2386043" cy="380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6.googleusercontent.com/uxvV-9JCnZQBmBH2BGJBMsvNoYEwktthBPJXNVac19fFHd9emU6b4Paojjy6m8Fn2NRcSZi0FywQwMVeGhvknIzY9ivtD_sPenNnAabowla7wwFdSMPbMurXcvkpdIY8KlZVwAQ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008" y="2481548"/>
            <a:ext cx="2375339" cy="37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8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720</Words>
  <Application>Microsoft Office PowerPoint</Application>
  <PresentationFormat>와이드스크린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Aharoni</vt:lpstr>
      <vt:lpstr>Do Hyeon</vt:lpstr>
      <vt:lpstr>나눔고딕</vt:lpstr>
      <vt:lpstr>나눔고딕 ExtraBold</vt:lpstr>
      <vt:lpstr>맑은 고딕</vt:lpstr>
      <vt:lpstr>Arial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MY</cp:lastModifiedBy>
  <cp:revision>122</cp:revision>
  <dcterms:created xsi:type="dcterms:W3CDTF">2017-08-07T07:53:17Z</dcterms:created>
  <dcterms:modified xsi:type="dcterms:W3CDTF">2019-05-28T13:51:56Z</dcterms:modified>
</cp:coreProperties>
</file>