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v829ly@naver.com" initials="k" lastIdx="1" clrIdx="0">
    <p:extLst>
      <p:ext uri="{19B8F6BF-5375-455C-9EA6-DF929625EA0E}">
        <p15:presenceInfo xmlns:p15="http://schemas.microsoft.com/office/powerpoint/2012/main" userId="2cb91fc7a84c19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2T01:50:58.7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6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21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3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2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21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126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image" Target="../media/image125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21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18" Type="http://schemas.openxmlformats.org/officeDocument/2006/relationships/image" Target="../media/image161.png"/><Relationship Id="rId3" Type="http://schemas.openxmlformats.org/officeDocument/2006/relationships/image" Target="../media/image146.png"/><Relationship Id="rId21" Type="http://schemas.openxmlformats.org/officeDocument/2006/relationships/image" Target="../media/image164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17" Type="http://schemas.openxmlformats.org/officeDocument/2006/relationships/image" Target="../media/image160.png"/><Relationship Id="rId2" Type="http://schemas.openxmlformats.org/officeDocument/2006/relationships/image" Target="../media/image145.png"/><Relationship Id="rId16" Type="http://schemas.openxmlformats.org/officeDocument/2006/relationships/image" Target="../media/image159.png"/><Relationship Id="rId20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5" Type="http://schemas.openxmlformats.org/officeDocument/2006/relationships/image" Target="../media/image158.png"/><Relationship Id="rId10" Type="http://schemas.openxmlformats.org/officeDocument/2006/relationships/image" Target="../media/image153.png"/><Relationship Id="rId19" Type="http://schemas.openxmlformats.org/officeDocument/2006/relationships/image" Target="../media/image162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Relationship Id="rId2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3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0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2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19.png"/><Relationship Id="rId16" Type="http://schemas.openxmlformats.org/officeDocument/2006/relationships/image" Target="../media/image4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comments" Target="../comments/comment1.xml"/><Relationship Id="rId4" Type="http://schemas.openxmlformats.org/officeDocument/2006/relationships/image" Target="../media/image21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0.png"/><Relationship Id="rId7" Type="http://schemas.openxmlformats.org/officeDocument/2006/relationships/image" Target="../media/image4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21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21" Type="http://schemas.openxmlformats.org/officeDocument/2006/relationships/image" Target="../media/image7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21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44297" y="3275221"/>
            <a:ext cx="5997120" cy="3735272"/>
            <a:chOff x="6144297" y="3275221"/>
            <a:chExt cx="5997120" cy="3735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669729" y="4726134"/>
              <a:ext cx="1217349" cy="1217349"/>
              <a:chOff x="10669729" y="4726134"/>
              <a:chExt cx="1217349" cy="12173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3500000">
                <a:off x="10669729" y="4726134"/>
                <a:ext cx="1217349" cy="12173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9543" y="2970467"/>
              <a:ext cx="5876901" cy="386022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0576" y="5847855"/>
              <a:ext cx="5410768" cy="89140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7467" y="6487839"/>
              <a:ext cx="2625763" cy="6597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3314551"/>
            <a:ext cx="1883199" cy="391414"/>
            <a:chOff x="476190" y="3314551"/>
            <a:chExt cx="1883199" cy="3914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3314551"/>
              <a:ext cx="1883199" cy="3914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239" y="3326929"/>
            <a:ext cx="1631959" cy="4342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78616" y="3314551"/>
            <a:ext cx="258760" cy="391414"/>
            <a:chOff x="2378616" y="3314551"/>
            <a:chExt cx="258760" cy="3914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8616" y="3314551"/>
              <a:ext cx="258760" cy="3914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4934" y="4256342"/>
            <a:ext cx="1111591" cy="5498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3156" y="5073504"/>
            <a:ext cx="822583" cy="5498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0648" y="5050553"/>
            <a:ext cx="4981361" cy="5025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40648" y="4241104"/>
            <a:ext cx="3702079" cy="49484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4933" y="5843723"/>
            <a:ext cx="1153495" cy="54982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40648" y="5838638"/>
            <a:ext cx="1711500" cy="4948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3664" y="6707647"/>
            <a:ext cx="693316" cy="54982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40648" y="6694534"/>
            <a:ext cx="2655019" cy="5025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3314551"/>
            <a:ext cx="2641905" cy="391414"/>
            <a:chOff x="9142857" y="3314551"/>
            <a:chExt cx="2641905" cy="3914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2857" y="3314551"/>
              <a:ext cx="2641905" cy="39141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41906" y="3335981"/>
            <a:ext cx="2393540" cy="4433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18095" y="3314551"/>
            <a:ext cx="258760" cy="391414"/>
            <a:chOff x="11718095" y="3314551"/>
            <a:chExt cx="258760" cy="3914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8095" y="3314551"/>
              <a:ext cx="258760" cy="3914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41601" y="4205066"/>
            <a:ext cx="934072" cy="54982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231144" y="4221515"/>
            <a:ext cx="3337059" cy="50255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41601" y="5040381"/>
            <a:ext cx="1375458" cy="54982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31144" y="5027587"/>
            <a:ext cx="5319181" cy="5025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1997768"/>
            <a:ext cx="6917589" cy="6290179"/>
            <a:chOff x="476190" y="1997768"/>
            <a:chExt cx="6917589" cy="629017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1997768"/>
              <a:ext cx="2827853" cy="391414"/>
              <a:chOff x="476190" y="1997768"/>
              <a:chExt cx="2827853" cy="3914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1997768"/>
                <a:ext cx="2827853" cy="391414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239" y="2010150"/>
              <a:ext cx="2567022" cy="455665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199281" y="1997768"/>
              <a:ext cx="258760" cy="391414"/>
              <a:chOff x="3199281" y="1997768"/>
              <a:chExt cx="258760" cy="39141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99281" y="1997768"/>
                <a:ext cx="258760" cy="39141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76190" y="6283482"/>
              <a:ext cx="1513029" cy="391414"/>
              <a:chOff x="476190" y="6283482"/>
              <a:chExt cx="1513029" cy="39141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6190" y="6283482"/>
                <a:ext cx="1513029" cy="391414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239" y="6304911"/>
              <a:ext cx="1360652" cy="43427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989219" y="6283482"/>
              <a:ext cx="258760" cy="391414"/>
              <a:chOff x="1989219" y="6283482"/>
              <a:chExt cx="258760" cy="3914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89219" y="6283482"/>
                <a:ext cx="258760" cy="391414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125" y="2815435"/>
              <a:ext cx="645063" cy="54982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9857" y="2641408"/>
              <a:ext cx="3808819" cy="890263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6479" y="7058371"/>
              <a:ext cx="536368" cy="54982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3177" y="7852402"/>
              <a:ext cx="581573" cy="54982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00039" y="7867544"/>
              <a:ext cx="3075580" cy="502559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99857" y="7081228"/>
              <a:ext cx="4280579" cy="4948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1997768"/>
            <a:ext cx="7843590" cy="5903505"/>
            <a:chOff x="9142857" y="1997768"/>
            <a:chExt cx="7843590" cy="590350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142857" y="1997768"/>
              <a:ext cx="2658580" cy="391414"/>
              <a:chOff x="9142857" y="1997768"/>
              <a:chExt cx="2658580" cy="39141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142857" y="1997768"/>
                <a:ext cx="2658580" cy="391414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41906" y="2010146"/>
              <a:ext cx="2390797" cy="459322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1711950" y="1997768"/>
              <a:ext cx="258760" cy="391414"/>
              <a:chOff x="11711950" y="1997768"/>
              <a:chExt cx="258760" cy="39141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711950" y="1997768"/>
                <a:ext cx="258760" cy="391414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21601" y="2733530"/>
              <a:ext cx="508102" cy="494845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14490" y="3531045"/>
              <a:ext cx="1560596" cy="549828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31125" y="3556121"/>
              <a:ext cx="1921781" cy="494845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231125" y="2738959"/>
              <a:ext cx="3234662" cy="494845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9142857" y="6283482"/>
              <a:ext cx="2658580" cy="391414"/>
              <a:chOff x="9142857" y="6283482"/>
              <a:chExt cx="2658580" cy="39141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142857" y="6283482"/>
                <a:ext cx="2658580" cy="391414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41906" y="6295864"/>
              <a:ext cx="2243830" cy="45566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1711950" y="6283482"/>
              <a:ext cx="258760" cy="391414"/>
              <a:chOff x="11711950" y="6283482"/>
              <a:chExt cx="258760" cy="391414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711950" y="6283482"/>
                <a:ext cx="258760" cy="391414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09430" y="7014526"/>
              <a:ext cx="1189556" cy="99510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231125" y="7280778"/>
              <a:ext cx="4542058" cy="4948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E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4292" y="4195578"/>
            <a:ext cx="4584475" cy="20882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00638" y="5025174"/>
            <a:ext cx="2284437" cy="235366"/>
            <a:chOff x="8000638" y="5025174"/>
            <a:chExt cx="2284437" cy="2353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8000638" y="5025174"/>
              <a:ext cx="2284437" cy="2353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19264" y="4566144"/>
            <a:ext cx="932548" cy="6232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19239" y="5187782"/>
            <a:ext cx="2990558" cy="6232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85714"/>
            <a:ext cx="1880091" cy="391414"/>
            <a:chOff x="0" y="285714"/>
            <a:chExt cx="1880091" cy="3914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5714"/>
              <a:ext cx="1880091" cy="3914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8" y="316188"/>
            <a:ext cx="1663273" cy="4342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73854" y="285714"/>
            <a:ext cx="258760" cy="391414"/>
            <a:chOff x="1873854" y="285714"/>
            <a:chExt cx="258760" cy="3914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3854" y="285714"/>
              <a:ext cx="258760" cy="391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1322" y="2077269"/>
            <a:ext cx="4915345" cy="3065588"/>
            <a:chOff x="1391322" y="2077269"/>
            <a:chExt cx="4915345" cy="30655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1322" y="2077269"/>
              <a:ext cx="4915345" cy="306558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3716" y="1598551"/>
            <a:ext cx="1661978" cy="6423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91322" y="6055021"/>
            <a:ext cx="4915345" cy="3527969"/>
            <a:chOff x="1391322" y="6055021"/>
            <a:chExt cx="4915345" cy="35279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1322" y="6055021"/>
              <a:ext cx="4915345" cy="352796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81906" y="1598550"/>
            <a:ext cx="1691692" cy="6272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31429" y="2077269"/>
            <a:ext cx="9561114" cy="3065588"/>
            <a:chOff x="7531429" y="2077269"/>
            <a:chExt cx="9561114" cy="306558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1429" y="2077269"/>
              <a:ext cx="9561114" cy="306558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1799" y="5576303"/>
            <a:ext cx="1568215" cy="6272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31429" y="6055021"/>
            <a:ext cx="9561114" cy="3504405"/>
            <a:chOff x="7531429" y="6055021"/>
            <a:chExt cx="9561114" cy="350440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31429" y="6055021"/>
              <a:ext cx="9561114" cy="350440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81906" y="5576303"/>
            <a:ext cx="2425946" cy="6272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990567" y="2810372"/>
            <a:ext cx="1494504" cy="1599381"/>
            <a:chOff x="1990567" y="2810372"/>
            <a:chExt cx="1494504" cy="159938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90567" y="2810372"/>
              <a:ext cx="1494504" cy="1599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99137" y="7162831"/>
            <a:ext cx="2499715" cy="1312350"/>
            <a:chOff x="2599137" y="7162831"/>
            <a:chExt cx="2499715" cy="131235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99137" y="7162831"/>
              <a:ext cx="2499715" cy="13123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03523" y="3077655"/>
            <a:ext cx="2319365" cy="1064815"/>
            <a:chOff x="8203523" y="3077655"/>
            <a:chExt cx="2319365" cy="106481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03523" y="3077655"/>
              <a:ext cx="2319365" cy="10648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347309" y="2645386"/>
            <a:ext cx="1929354" cy="1929354"/>
            <a:chOff x="11347309" y="2645386"/>
            <a:chExt cx="1929354" cy="192935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47309" y="2645386"/>
              <a:ext cx="1929354" cy="19293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894436" y="2933334"/>
            <a:ext cx="2706916" cy="1353458"/>
            <a:chOff x="13894436" y="2933334"/>
            <a:chExt cx="2706916" cy="135345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94436" y="2933334"/>
              <a:ext cx="2706916" cy="135345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065702" y="6923768"/>
            <a:ext cx="8492567" cy="1790476"/>
            <a:chOff x="8065702" y="6923768"/>
            <a:chExt cx="8492567" cy="179047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9834311" y="7172235"/>
              <a:ext cx="1362262" cy="1293006"/>
              <a:chOff x="9834311" y="7172235"/>
              <a:chExt cx="1362262" cy="1293006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834311" y="7172235"/>
                <a:ext cx="1362262" cy="129300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824133" y="7205987"/>
              <a:ext cx="1930165" cy="1225501"/>
              <a:chOff x="11824133" y="7205987"/>
              <a:chExt cx="1930165" cy="1225501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824133" y="7205987"/>
                <a:ext cx="1930165" cy="122550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4310650" y="7381381"/>
              <a:ext cx="2246687" cy="890807"/>
              <a:chOff x="14310650" y="7381381"/>
              <a:chExt cx="2246687" cy="89080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4310650" y="7381381"/>
                <a:ext cx="2246687" cy="89080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065702" y="6923768"/>
              <a:ext cx="1099146" cy="1790208"/>
              <a:chOff x="8065702" y="6923768"/>
              <a:chExt cx="1099146" cy="1790208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065702" y="6923768"/>
                <a:ext cx="1099146" cy="179020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4205252" y="2981801"/>
            <a:ext cx="1558627" cy="1239109"/>
            <a:chOff x="4205252" y="2981801"/>
            <a:chExt cx="1558627" cy="123910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05252" y="2981801"/>
              <a:ext cx="1558627" cy="12391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86348" y="5142857"/>
            <a:ext cx="1394184" cy="1951336"/>
            <a:chOff x="1786348" y="5142857"/>
            <a:chExt cx="1394184" cy="19513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348" y="5142857"/>
              <a:ext cx="1394184" cy="19513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92172" y="1854447"/>
            <a:ext cx="12543497" cy="7561545"/>
            <a:chOff x="4592172" y="1854447"/>
            <a:chExt cx="12543497" cy="75615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2172" y="1854447"/>
              <a:ext cx="12543497" cy="75615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2185" y="4805910"/>
            <a:ext cx="2676423" cy="2676423"/>
            <a:chOff x="1152185" y="4805910"/>
            <a:chExt cx="2676423" cy="2676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2185" y="4805910"/>
              <a:ext cx="2676423" cy="2676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00184" y="2119748"/>
            <a:ext cx="1111896" cy="705965"/>
            <a:chOff x="4800184" y="2119748"/>
            <a:chExt cx="1111896" cy="7059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184" y="2119748"/>
              <a:ext cx="1111896" cy="7059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78853" y="5260799"/>
            <a:ext cx="2038095" cy="1257143"/>
            <a:chOff x="14678853" y="5260799"/>
            <a:chExt cx="2038095" cy="125714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922742" y="5260799"/>
              <a:ext cx="1742322" cy="1248231"/>
              <a:chOff x="14922742" y="5260799"/>
              <a:chExt cx="1742322" cy="124823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922742" y="5260799"/>
                <a:ext cx="1742322" cy="124823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678853" y="5260799"/>
              <a:ext cx="2033830" cy="1049117"/>
              <a:chOff x="14678853" y="5260799"/>
              <a:chExt cx="2033830" cy="10491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678853" y="5260799"/>
                <a:ext cx="2033830" cy="104911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864847" y="5482145"/>
            <a:ext cx="1237136" cy="1323953"/>
            <a:chOff x="1864847" y="5482145"/>
            <a:chExt cx="1237136" cy="13239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4847" y="5482145"/>
              <a:ext cx="1237136" cy="13239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43562" y="2257915"/>
            <a:ext cx="1883770" cy="429632"/>
            <a:chOff x="6143562" y="2257915"/>
            <a:chExt cx="1883770" cy="42963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3562" y="2257915"/>
              <a:ext cx="1883770" cy="4296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18216" y="5696570"/>
            <a:ext cx="2156198" cy="723674"/>
            <a:chOff x="5718216" y="5696570"/>
            <a:chExt cx="2156198" cy="72367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18216" y="5696570"/>
              <a:ext cx="2156198" cy="7236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516610" y="2794468"/>
            <a:ext cx="3134087" cy="6290441"/>
            <a:chOff x="9516610" y="2794468"/>
            <a:chExt cx="3134087" cy="629044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960639" y="7751576"/>
              <a:ext cx="2690059" cy="1333333"/>
              <a:chOff x="9960639" y="7751576"/>
              <a:chExt cx="2690059" cy="1333333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0907840" y="7764909"/>
                <a:ext cx="1742322" cy="1248231"/>
                <a:chOff x="10907840" y="7764909"/>
                <a:chExt cx="1742322" cy="1248231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907840" y="7764909"/>
                  <a:ext cx="1742322" cy="1248231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9960639" y="7751576"/>
                <a:ext cx="2651429" cy="1325714"/>
                <a:chOff x="9960639" y="7751576"/>
                <a:chExt cx="2651429" cy="1325714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960639" y="7751576"/>
                  <a:ext cx="2651429" cy="132571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5" name="그룹 1015"/>
            <p:cNvGrpSpPr/>
            <p:nvPr/>
          </p:nvGrpSpPr>
          <p:grpSpPr>
            <a:xfrm>
              <a:off x="9516610" y="2794468"/>
              <a:ext cx="3134087" cy="1542857"/>
              <a:chOff x="9516610" y="2794468"/>
              <a:chExt cx="3134087" cy="1542857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0907840" y="2864945"/>
                <a:ext cx="1742322" cy="1248231"/>
                <a:chOff x="10907840" y="2864945"/>
                <a:chExt cx="1742322" cy="1248231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907840" y="2864945"/>
                  <a:ext cx="1742322" cy="1248231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9516610" y="2794468"/>
                <a:ext cx="3070136" cy="1535068"/>
                <a:chOff x="9516610" y="2794468"/>
                <a:chExt cx="3070136" cy="1535068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516610" y="2794468"/>
                  <a:ext cx="3070136" cy="153506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10030160" y="5346513"/>
              <a:ext cx="2620538" cy="1396040"/>
              <a:chOff x="10030160" y="5346513"/>
              <a:chExt cx="2620538" cy="1396040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10907840" y="5346513"/>
                <a:ext cx="1742322" cy="1248231"/>
                <a:chOff x="10907840" y="5346513"/>
                <a:chExt cx="1742322" cy="1248231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907840" y="5346513"/>
                  <a:ext cx="1742322" cy="1248231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10030160" y="5456839"/>
                <a:ext cx="2438042" cy="1279972"/>
                <a:chOff x="10030160" y="5456839"/>
                <a:chExt cx="2438042" cy="1279972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0030160" y="5456839"/>
                  <a:ext cx="2438042" cy="12799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1" name="그룹 1021"/>
            <p:cNvGrpSpPr/>
            <p:nvPr/>
          </p:nvGrpSpPr>
          <p:grpSpPr>
            <a:xfrm>
              <a:off x="10964176" y="4612116"/>
              <a:ext cx="986520" cy="303535"/>
              <a:chOff x="10964176" y="4612116"/>
              <a:chExt cx="986520" cy="30353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10964176" y="4612116"/>
                <a:ext cx="986520" cy="30353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0964176" y="7106549"/>
              <a:ext cx="986520" cy="303535"/>
              <a:chOff x="10964176" y="7106549"/>
              <a:chExt cx="986520" cy="303535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10964176" y="7106549"/>
                <a:ext cx="986520" cy="303535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12966005" y="5892766"/>
            <a:ext cx="1383288" cy="303535"/>
            <a:chOff x="12966005" y="5892766"/>
            <a:chExt cx="1383288" cy="30353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66005" y="5892766"/>
              <a:ext cx="1383288" cy="30353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199989" y="5892766"/>
            <a:ext cx="1383288" cy="303535"/>
            <a:chOff x="8199989" y="5892766"/>
            <a:chExt cx="1383288" cy="30353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99989" y="5892766"/>
              <a:ext cx="1383288" cy="30353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838275" y="5903566"/>
            <a:ext cx="1507794" cy="303535"/>
            <a:chOff x="3838275" y="5903566"/>
            <a:chExt cx="1507794" cy="30353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38275" y="5903566"/>
              <a:ext cx="1507794" cy="30353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880091" y="2701904"/>
            <a:ext cx="1220611" cy="1220611"/>
            <a:chOff x="1880091" y="2701904"/>
            <a:chExt cx="1220611" cy="122061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80091" y="2701904"/>
              <a:ext cx="1220611" cy="1220611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50739" y="3434116"/>
            <a:ext cx="1353408" cy="627286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2117990" y="4196021"/>
            <a:ext cx="744814" cy="303535"/>
            <a:chOff x="2117990" y="4196021"/>
            <a:chExt cx="744814" cy="30353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2117990" y="4196021"/>
              <a:ext cx="744814" cy="30353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0" y="285714"/>
            <a:ext cx="3450135" cy="391414"/>
            <a:chOff x="0" y="285714"/>
            <a:chExt cx="3450135" cy="391414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285714"/>
              <a:ext cx="3450135" cy="391414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048" y="307140"/>
            <a:ext cx="3190092" cy="446617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3330997" y="285714"/>
            <a:ext cx="258760" cy="391414"/>
            <a:chOff x="3330997" y="285714"/>
            <a:chExt cx="258760" cy="391414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30997" y="285714"/>
              <a:ext cx="258760" cy="391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1E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89" y="4614616"/>
            <a:ext cx="5294959" cy="12988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40526" y="5025174"/>
            <a:ext cx="3004662" cy="235366"/>
            <a:chOff x="7640526" y="5025174"/>
            <a:chExt cx="3004662" cy="2353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640526" y="5025174"/>
              <a:ext cx="3004662" cy="2353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8661" y="3944186"/>
            <a:ext cx="3743810" cy="2397341"/>
            <a:chOff x="9868661" y="3944186"/>
            <a:chExt cx="3743810" cy="239734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2948" y="5207588"/>
              <a:ext cx="1296122" cy="62322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2948" y="5864588"/>
              <a:ext cx="656441" cy="623223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22948" y="4562083"/>
              <a:ext cx="1635314" cy="62322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2948" y="3898473"/>
              <a:ext cx="3422091" cy="6232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85714"/>
            <a:ext cx="3948428" cy="391414"/>
            <a:chOff x="0" y="285714"/>
            <a:chExt cx="3948428" cy="3914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5714"/>
              <a:ext cx="3948428" cy="3914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8" y="316188"/>
            <a:ext cx="3692936" cy="4502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73854" y="285714"/>
            <a:ext cx="258760" cy="391414"/>
            <a:chOff x="3873854" y="285714"/>
            <a:chExt cx="258760" cy="3914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3854" y="285714"/>
              <a:ext cx="258760" cy="391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62527" y="1408021"/>
            <a:ext cx="14160661" cy="8381341"/>
            <a:chOff x="2062527" y="1408021"/>
            <a:chExt cx="14160661" cy="83813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2527" y="1408021"/>
              <a:ext cx="14160661" cy="83813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85714"/>
            <a:ext cx="2185085" cy="391414"/>
            <a:chOff x="0" y="285714"/>
            <a:chExt cx="2185085" cy="3914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5714"/>
              <a:ext cx="2185085" cy="3914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8" y="316188"/>
            <a:ext cx="1942123" cy="4593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64331" y="285714"/>
            <a:ext cx="258760" cy="391414"/>
            <a:chOff x="2064331" y="285714"/>
            <a:chExt cx="258760" cy="3914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4331" y="285714"/>
              <a:ext cx="258760" cy="391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6013" y="2078677"/>
            <a:ext cx="15853687" cy="6272115"/>
            <a:chOff x="1216013" y="2078677"/>
            <a:chExt cx="15853687" cy="62721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608483" y="-955033"/>
              <a:ext cx="31707375" cy="1254423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6013" y="2078677"/>
              <a:ext cx="15853687" cy="6272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85714"/>
            <a:ext cx="1693460" cy="391414"/>
            <a:chOff x="0" y="285714"/>
            <a:chExt cx="1693460" cy="3914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5714"/>
              <a:ext cx="1693460" cy="3914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8" y="316188"/>
            <a:ext cx="1504191" cy="4593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5283" y="285714"/>
            <a:ext cx="258760" cy="391414"/>
            <a:chOff x="1645283" y="285714"/>
            <a:chExt cx="258760" cy="3914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283" y="285714"/>
              <a:ext cx="258760" cy="391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61705" y="1432641"/>
            <a:ext cx="14162304" cy="8382314"/>
            <a:chOff x="2061705" y="1432641"/>
            <a:chExt cx="14162304" cy="83823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1705" y="1432641"/>
              <a:ext cx="14162304" cy="83823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85714"/>
            <a:ext cx="2501348" cy="391414"/>
            <a:chOff x="0" y="285714"/>
            <a:chExt cx="2501348" cy="3914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5714"/>
              <a:ext cx="2501348" cy="3914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8" y="316188"/>
            <a:ext cx="2249315" cy="4593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78616" y="285714"/>
            <a:ext cx="258760" cy="391414"/>
            <a:chOff x="2378616" y="285714"/>
            <a:chExt cx="258760" cy="3914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8616" y="285714"/>
              <a:ext cx="258760" cy="391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64646" y="1516910"/>
            <a:ext cx="14156423" cy="8143179"/>
            <a:chOff x="2064646" y="1516910"/>
            <a:chExt cx="14156423" cy="81431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880687" y="-2421801"/>
              <a:ext cx="28312846" cy="1628635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4646" y="1516910"/>
              <a:ext cx="14156423" cy="81431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0212" y="4510491"/>
            <a:ext cx="4361796" cy="14475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32383" y="3099259"/>
            <a:ext cx="1952862" cy="8309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32383" y="4238649"/>
            <a:ext cx="1587970" cy="8309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32383" y="5429449"/>
            <a:ext cx="5138148" cy="8309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32383" y="6585973"/>
            <a:ext cx="3223888" cy="8309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20477" y="2862966"/>
            <a:ext cx="1158697" cy="12594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20477" y="4057289"/>
            <a:ext cx="1158697" cy="1224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20477" y="5253565"/>
            <a:ext cx="1158697" cy="12244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20477" y="6356622"/>
            <a:ext cx="1158697" cy="12244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D3D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06571" y="2057143"/>
            <a:ext cx="3872571" cy="6171429"/>
            <a:chOff x="7206571" y="2057143"/>
            <a:chExt cx="3872571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6571" y="2057143"/>
              <a:ext cx="3872571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5339" y="3923840"/>
            <a:ext cx="4022757" cy="2927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E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85927" y="4188684"/>
            <a:ext cx="5913860" cy="2195858"/>
            <a:chOff x="6185927" y="4188684"/>
            <a:chExt cx="5913860" cy="21958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6882" y="4758372"/>
              <a:ext cx="1922796" cy="1254572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8417835" y="5168930"/>
              <a:ext cx="2195858" cy="235366"/>
              <a:chOff x="8417835" y="5168930"/>
              <a:chExt cx="2195858" cy="23536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8417835" y="5168930"/>
                <a:ext cx="2195858" cy="23536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991432" y="4418951"/>
              <a:ext cx="2108355" cy="1735323"/>
              <a:chOff x="9991432" y="4418951"/>
              <a:chExt cx="2108355" cy="173532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45719" y="4373238"/>
                <a:ext cx="765849" cy="62322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945721" y="5020714"/>
                <a:ext cx="1203222" cy="623223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45721" y="5668191"/>
                <a:ext cx="2098846" cy="6232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85714"/>
            <a:ext cx="1474728" cy="391414"/>
            <a:chOff x="0" y="285714"/>
            <a:chExt cx="1474728" cy="3914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5714"/>
              <a:ext cx="1474728" cy="3914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8" y="298092"/>
            <a:ext cx="1213227" cy="4342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5759" y="285714"/>
            <a:ext cx="258760" cy="391414"/>
            <a:chOff x="1435759" y="285714"/>
            <a:chExt cx="258760" cy="3914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59" y="285714"/>
              <a:ext cx="258760" cy="391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45997" y="1912276"/>
            <a:ext cx="5738604" cy="5738604"/>
            <a:chOff x="11345997" y="1912276"/>
            <a:chExt cx="5738604" cy="57386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5997" y="1912276"/>
              <a:ext cx="5738604" cy="57386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7364" y="3522054"/>
            <a:ext cx="4176676" cy="3810541"/>
            <a:chOff x="737364" y="3522054"/>
            <a:chExt cx="4176676" cy="381054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37364" y="3522054"/>
              <a:ext cx="4176676" cy="3642822"/>
              <a:chOff x="737364" y="3522054"/>
              <a:chExt cx="4176676" cy="364282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7364" y="3522054"/>
                <a:ext cx="4176676" cy="364282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000158" y="4732595"/>
              <a:ext cx="2646695" cy="2597205"/>
              <a:chOff x="2000158" y="4732595"/>
              <a:chExt cx="2646695" cy="259720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000158" y="4732595"/>
                <a:ext cx="2646695" cy="259720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20992" y="5935960"/>
              <a:ext cx="1228916" cy="1228916"/>
              <a:chOff x="820992" y="5935960"/>
              <a:chExt cx="1228916" cy="122891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20992" y="5935960"/>
                <a:ext cx="1228916" cy="122891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560000">
              <a:off x="2476528" y="4733608"/>
              <a:ext cx="707933" cy="78197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">
              <a:off x="3431647" y="4719230"/>
              <a:ext cx="707933" cy="78197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81467" y="7299550"/>
            <a:ext cx="6139699" cy="8685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05476" y="3139883"/>
            <a:ext cx="4392310" cy="4574883"/>
            <a:chOff x="5805476" y="3139883"/>
            <a:chExt cx="4392310" cy="457488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805476" y="3513241"/>
              <a:ext cx="4176676" cy="3642822"/>
              <a:chOff x="5805476" y="3513241"/>
              <a:chExt cx="4176676" cy="364282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05476" y="3513241"/>
                <a:ext cx="4176676" cy="364282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243338" y="4410004"/>
              <a:ext cx="3300953" cy="3300953"/>
              <a:chOff x="6243338" y="4410004"/>
              <a:chExt cx="3300953" cy="330095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243338" y="4410004"/>
                <a:ext cx="3300953" cy="330095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368156" y="3139883"/>
              <a:ext cx="1829630" cy="1583900"/>
              <a:chOff x="8368156" y="3139883"/>
              <a:chExt cx="1829630" cy="158390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368156" y="3139883"/>
                <a:ext cx="1829630" cy="158390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884097" y="3240512"/>
              <a:ext cx="872172" cy="872172"/>
              <a:chOff x="8884097" y="3240512"/>
              <a:chExt cx="872172" cy="872172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884097" y="3240512"/>
                <a:ext cx="872172" cy="872172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6669625" y="4499528"/>
            <a:ext cx="860056" cy="481632"/>
            <a:chOff x="6669625" y="4499528"/>
            <a:chExt cx="860056" cy="48163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860000">
              <a:off x="6271033" y="4290149"/>
              <a:ext cx="1720113" cy="963263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860000">
              <a:off x="6669625" y="4499528"/>
              <a:ext cx="860056" cy="4816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85714"/>
            <a:ext cx="1474728" cy="391414"/>
            <a:chOff x="0" y="285714"/>
            <a:chExt cx="1474728" cy="3914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5714"/>
              <a:ext cx="1474728" cy="3914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8" y="298092"/>
            <a:ext cx="1213227" cy="4342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5759" y="285714"/>
            <a:ext cx="258760" cy="391414"/>
            <a:chOff x="1435759" y="285714"/>
            <a:chExt cx="258760" cy="3914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59" y="285714"/>
              <a:ext cx="258760" cy="3914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81430" y="7313928"/>
            <a:ext cx="5462228" cy="8964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05476" y="3513241"/>
            <a:ext cx="4324255" cy="3771538"/>
            <a:chOff x="5805476" y="3513241"/>
            <a:chExt cx="4324255" cy="37715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5476" y="3513241"/>
              <a:ext cx="4324255" cy="37715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35062" y="3952132"/>
            <a:ext cx="3517505" cy="3517505"/>
            <a:chOff x="6135062" y="3952132"/>
            <a:chExt cx="3517505" cy="35175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5062" y="3952132"/>
              <a:ext cx="3517505" cy="3517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06016" y="3790247"/>
            <a:ext cx="1411900" cy="815654"/>
            <a:chOff x="8706016" y="3790247"/>
            <a:chExt cx="1411900" cy="8156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">
              <a:off x="8706016" y="3790247"/>
              <a:ext cx="1411900" cy="8156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25948" y="3832989"/>
            <a:ext cx="1303144" cy="752826"/>
            <a:chOff x="5925948" y="3832989"/>
            <a:chExt cx="1303144" cy="7528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">
              <a:off x="5925948" y="3832989"/>
              <a:ext cx="1303144" cy="7528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83538" y="3877215"/>
            <a:ext cx="892511" cy="515604"/>
            <a:chOff x="6683538" y="3877215"/>
            <a:chExt cx="892511" cy="5156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4260000">
              <a:off x="6683538" y="3877215"/>
              <a:ext cx="892511" cy="5156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91690" y="1975614"/>
            <a:ext cx="5494024" cy="5494024"/>
            <a:chOff x="12791690" y="1975614"/>
            <a:chExt cx="5494024" cy="549402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91690" y="1975614"/>
              <a:ext cx="5494024" cy="54940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38801" y="878386"/>
            <a:ext cx="4899901" cy="2596970"/>
            <a:chOff x="10638801" y="878386"/>
            <a:chExt cx="4899901" cy="259697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638801" y="878386"/>
              <a:ext cx="4899901" cy="2596970"/>
              <a:chOff x="10638801" y="878386"/>
              <a:chExt cx="4899901" cy="259697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638801" y="878386"/>
                <a:ext cx="4899901" cy="259697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1222386" y="1853938"/>
              <a:ext cx="1348712" cy="1348712"/>
              <a:chOff x="11222386" y="1853938"/>
              <a:chExt cx="1348712" cy="134871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380000">
                <a:off x="11222386" y="1853938"/>
                <a:ext cx="1348712" cy="134871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717062" y="1876225"/>
              <a:ext cx="675695" cy="719176"/>
              <a:chOff x="12717062" y="1876225"/>
              <a:chExt cx="675695" cy="719176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440000">
                <a:off x="12717062" y="1876225"/>
                <a:ext cx="675695" cy="7191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509807" y="1123960"/>
              <a:ext cx="1352204" cy="1352204"/>
              <a:chOff x="13509807" y="1123960"/>
              <a:chExt cx="1352204" cy="135220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509807" y="1123960"/>
                <a:ext cx="1352204" cy="1352204"/>
              </a:xfrm>
              <a:prstGeom prst="rect">
                <a:avLst/>
              </a:prstGeom>
            </p:spPr>
          </p:pic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D7D253E-A0F9-416B-A785-DDF6856FB02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" t="-247" r="7349" b="247"/>
          <a:stretch/>
        </p:blipFill>
        <p:spPr>
          <a:xfrm>
            <a:off x="855193" y="3541664"/>
            <a:ext cx="4324255" cy="3772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8743FD-994A-4063-BEDF-9A86A8EFD66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9" y="6017763"/>
            <a:ext cx="1106937" cy="1106937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3D424436-F0D3-4E71-9AA1-9A22011F8F5B}"/>
              </a:ext>
            </a:extLst>
          </p:cNvPr>
          <p:cNvSpPr/>
          <p:nvPr/>
        </p:nvSpPr>
        <p:spPr>
          <a:xfrm>
            <a:off x="3724229" y="2492520"/>
            <a:ext cx="1951078" cy="13830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5F7BEE-8363-45CF-ADD4-0F9373098762}"/>
              </a:ext>
            </a:extLst>
          </p:cNvPr>
          <p:cNvSpPr/>
          <p:nvPr/>
        </p:nvSpPr>
        <p:spPr>
          <a:xfrm>
            <a:off x="3824334" y="420940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0A507B5-999F-4CE1-835F-AD74BA590E09}"/>
              </a:ext>
            </a:extLst>
          </p:cNvPr>
          <p:cNvSpPr/>
          <p:nvPr/>
        </p:nvSpPr>
        <p:spPr>
          <a:xfrm>
            <a:off x="3981524" y="3860700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098C8E8-14EB-40E6-BEF9-287A658F72B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8" y="2626595"/>
            <a:ext cx="1074519" cy="10745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85714"/>
            <a:ext cx="1474728" cy="391414"/>
            <a:chOff x="0" y="285714"/>
            <a:chExt cx="1474728" cy="3914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5714"/>
              <a:ext cx="1474728" cy="3914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8" y="298092"/>
            <a:ext cx="1213227" cy="4342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5759" y="285714"/>
            <a:ext cx="258760" cy="391414"/>
            <a:chOff x="1435759" y="285714"/>
            <a:chExt cx="258760" cy="3914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59" y="285714"/>
              <a:ext cx="258760" cy="3914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32176" y="4240646"/>
            <a:ext cx="12207626" cy="20307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798370" y="4332297"/>
            <a:ext cx="3569478" cy="3569478"/>
            <a:chOff x="13798370" y="4332297"/>
            <a:chExt cx="3569478" cy="35694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40000">
              <a:off x="13798370" y="4332297"/>
              <a:ext cx="3569478" cy="35694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584" y="1426617"/>
            <a:ext cx="4004080" cy="4004080"/>
            <a:chOff x="1437584" y="1426617"/>
            <a:chExt cx="4004080" cy="40040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">
              <a:off x="1437584" y="1426617"/>
              <a:ext cx="4004080" cy="40040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80864" y="1037989"/>
            <a:ext cx="3102280" cy="3102280"/>
            <a:chOff x="3180864" y="1037989"/>
            <a:chExt cx="3102280" cy="310228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4094" y="-428780"/>
              <a:ext cx="6204561" cy="6204561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80864" y="1037989"/>
              <a:ext cx="3102280" cy="31022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7335" y="3621168"/>
            <a:ext cx="2354520" cy="1883616"/>
            <a:chOff x="13697335" y="3621168"/>
            <a:chExt cx="2354520" cy="18836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140000">
              <a:off x="12550812" y="2710096"/>
              <a:ext cx="4709040" cy="3767232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140000">
              <a:off x="13697335" y="3621168"/>
              <a:ext cx="2354520" cy="18836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85714"/>
            <a:ext cx="1911950" cy="391414"/>
            <a:chOff x="0" y="285714"/>
            <a:chExt cx="1911950" cy="3914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5714"/>
              <a:ext cx="1911950" cy="3914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8" y="298093"/>
            <a:ext cx="1620074" cy="4433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25696" y="285714"/>
            <a:ext cx="258760" cy="391414"/>
            <a:chOff x="1825696" y="285714"/>
            <a:chExt cx="258760" cy="3914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5696" y="285714"/>
              <a:ext cx="258760" cy="3914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3009900"/>
            <a:ext cx="6538223" cy="38602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00576" y="5847855"/>
            <a:ext cx="5410768" cy="8914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2048" y="6809671"/>
            <a:ext cx="6356281" cy="11870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18705" y="4231194"/>
            <a:ext cx="1248304" cy="1248304"/>
            <a:chOff x="8518705" y="4231194"/>
            <a:chExt cx="1248304" cy="12483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8518705" y="4231194"/>
              <a:ext cx="1248304" cy="12483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4922" y="1690164"/>
            <a:ext cx="8405956" cy="11339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2914" y="4228571"/>
            <a:ext cx="3148676" cy="3129359"/>
            <a:chOff x="532914" y="4228571"/>
            <a:chExt cx="3148676" cy="312935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914" y="4228571"/>
              <a:ext cx="3148676" cy="3129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10748" y="4228571"/>
            <a:ext cx="3063861" cy="3129359"/>
            <a:chOff x="11210748" y="4228571"/>
            <a:chExt cx="3063861" cy="3129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0748" y="4228571"/>
              <a:ext cx="3063861" cy="3129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78943" y="4228571"/>
            <a:ext cx="3148676" cy="3129359"/>
            <a:chOff x="14778943" y="4228571"/>
            <a:chExt cx="3148676" cy="3129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8943" y="4228571"/>
              <a:ext cx="3148676" cy="312935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8682" y="7603636"/>
            <a:ext cx="1478233" cy="5790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27358" y="7597922"/>
            <a:ext cx="1478233" cy="58474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94287" y="7616969"/>
            <a:ext cx="1478233" cy="5790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94108" y="7616969"/>
            <a:ext cx="1478233" cy="5790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404711" y="7603636"/>
            <a:ext cx="1478233" cy="57903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6306" y="8091744"/>
            <a:ext cx="1868813" cy="43427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38782" y="8091744"/>
            <a:ext cx="1841919" cy="43427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10563" y="8091744"/>
            <a:ext cx="1905004" cy="43427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05525" y="8091744"/>
            <a:ext cx="1921689" cy="43427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416096" y="8091744"/>
            <a:ext cx="1871976" cy="43427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1860000">
            <a:off x="9469496" y="4617206"/>
            <a:ext cx="894149" cy="43427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285714"/>
            <a:ext cx="2432189" cy="391414"/>
            <a:chOff x="0" y="285714"/>
            <a:chExt cx="2432189" cy="3914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0" y="285714"/>
              <a:ext cx="2432189" cy="391414"/>
              <a:chOff x="0" y="285714"/>
              <a:chExt cx="2432189" cy="39141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0" y="285714"/>
                <a:ext cx="2432189" cy="391414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048" y="289045"/>
              <a:ext cx="2216173" cy="43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45283" y="285714"/>
            <a:ext cx="258760" cy="391414"/>
            <a:chOff x="2445283" y="285714"/>
            <a:chExt cx="258760" cy="3914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45283" y="285714"/>
              <a:ext cx="258760" cy="3914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95748" y="4214196"/>
            <a:ext cx="3442493" cy="3618868"/>
            <a:chOff x="7595748" y="4214196"/>
            <a:chExt cx="3442493" cy="361886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95748" y="4214196"/>
              <a:ext cx="3442493" cy="36188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958376" y="4228571"/>
            <a:ext cx="3129359" cy="3129359"/>
            <a:chOff x="3958376" y="4228571"/>
            <a:chExt cx="3129359" cy="31293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58376" y="4228571"/>
              <a:ext cx="3129359" cy="3129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E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6879" y="4758370"/>
            <a:ext cx="2664978" cy="12768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13928" y="5025174"/>
            <a:ext cx="3257857" cy="235366"/>
            <a:chOff x="7513928" y="5025174"/>
            <a:chExt cx="3257857" cy="2353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513928" y="5025174"/>
              <a:ext cx="3257857" cy="2353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08573" y="4868201"/>
            <a:ext cx="2210995" cy="6232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08573" y="5534725"/>
            <a:ext cx="643641" cy="6232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08573" y="4232220"/>
            <a:ext cx="2041552" cy="6232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08573" y="3568606"/>
            <a:ext cx="984967" cy="6232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08573" y="6156360"/>
            <a:ext cx="1766358" cy="6232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사용자 지정</PresentationFormat>
  <Paragraphs>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kv829ly@naver.com</cp:lastModifiedBy>
  <cp:revision>3</cp:revision>
  <dcterms:created xsi:type="dcterms:W3CDTF">2021-10-22T01:48:05Z</dcterms:created>
  <dcterms:modified xsi:type="dcterms:W3CDTF">2021-10-21T16:54:22Z</dcterms:modified>
</cp:coreProperties>
</file>