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76" r:id="rId11"/>
    <p:sldId id="264" r:id="rId12"/>
    <p:sldId id="277" r:id="rId13"/>
    <p:sldId id="265" r:id="rId14"/>
    <p:sldId id="278" r:id="rId15"/>
    <p:sldId id="266" r:id="rId16"/>
    <p:sldId id="279" r:id="rId17"/>
    <p:sldId id="267" r:id="rId18"/>
    <p:sldId id="280" r:id="rId19"/>
    <p:sldId id="268" r:id="rId20"/>
    <p:sldId id="281" r:id="rId21"/>
    <p:sldId id="269" r:id="rId22"/>
    <p:sldId id="282" r:id="rId23"/>
    <p:sldId id="270" r:id="rId24"/>
    <p:sldId id="271" r:id="rId25"/>
    <p:sldId id="283" r:id="rId26"/>
    <p:sldId id="273" r:id="rId27"/>
    <p:sldId id="274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62F"/>
    <a:srgbClr val="E8E8E8"/>
    <a:srgbClr val="C7C7C7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22.5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1501 230 24575,'7'-1'0,"1"-1"0,-2 1 0,1-1 0,0 0 0,0 0 0,0-1 0,6-4 0,23-7 0,1 5 0,71-6 0,-69 11 0,61-14 0,-40 1 0,1 3 0,114-11 0,52-3 0,39-1 0,-243 27 0,0-1 0,41-11 0,-44 9 0,0 1 0,1 0 0,28-1 0,-46 5 0,0 0 0,-1 1 0,1-1 0,0 1 0,-1-1 0,1 1 0,-1 0 0,1 0 0,-1 0 0,1 0 0,-1 0 0,0 1 0,0-1 0,1 1 0,-1-1 0,0 1 0,0 0 0,-1 0 0,1 0 0,0 0 0,-1 0 0,1 0 0,-1 1 0,1-1 0,-1 0 0,0 1 0,0-1 0,0 1 0,-1-1 0,1 1 0,0 0 0,-1-1 0,1 5 0,0 4 0,-1-1 0,1 1 0,-2 0 0,1 0 0,-2-1 0,1 1 0,-4 11 0,-2-2 0,0-1 0,-1 0 0,0 0 0,-2-1 0,0 0 0,-1 0 0,-1-2 0,-1 1 0,0-2 0,-18 17 0,3-6 0,-1-2 0,-2-1 0,0-1 0,-55 28 0,36-23 0,1 2 0,1 2 0,-48 41 0,6-4 0,34-28 0,50-33 0,17-10 0,37-18 0,-19 9 0,82-26 0,228-46 0,-90 28 0,-224 49 0,0-1 0,-1 0 0,0-2 0,44-25 0,-60 30 0,0 0 0,-1 1 0,1-1 0,0 1 0,16-5 0,-24 9 0,0 0 0,0 0 0,0 0 0,0 0 0,0 0 0,0 0 0,0 0 0,0 0 0,0 0 0,0 0 0,-1 0 0,1 0 0,0 0 0,0 0 0,0 0 0,0 0 0,0 0 0,0 0 0,0 1 0,0-1 0,0 0 0,0 0 0,0 0 0,0 0 0,0 0 0,0 0 0,0 0 0,0 0 0,0 0 0,0 0 0,0 0 0,0 0 0,0 0 0,0 0 0,0 0 0,0 1 0,0-1 0,0 0 0,1 0 0,-1 0 0,0 0 0,0 0 0,0 0 0,0 0 0,0 0 0,-11 9 0,-17 10 0,-585 352 0,512-312 0,91-53 0,-253 137 0,240-133 0,0 1 0,0 2 0,2 0 0,-1 1 0,-37 33 0,56-41 0,12-8 0,17-10 0,57-36 0,-15 8 0,117-51 0,166-56 0,-219 102 0,-92 34 0,0-3 0,60-29 0,-83 33 0,9-4 0,-26 14 0,0 0 0,0 0 0,0 0 0,0 0 0,0 0 0,0 0 0,0 0 0,0 0 0,0 0 0,0 0 0,0 0 0,0 0 0,0 0 0,0 0 0,0 0 0,0 0 0,0 1 0,0-1 0,0 0 0,0 0 0,0 0 0,0 0 0,0 0 0,0 0 0,0 0 0,0 0 0,0 0 0,1 0 0,-1 0 0,0 0 0,0 0 0,0 0 0,0 0 0,0 0 0,0 0 0,0 0 0,0 0 0,0 0 0,0 0 0,0 0 0,0 0 0,0 0 0,0 0 0,-12 12 0,-69 57 0,-2-3 0,-162 95 0,-154 103 0,352-231 0,19-12 0,1 0 0,1 2 0,-38 41 0,64-64 0,0 0 0,0 0 0,1 0 0,-1 0 0,0 0 0,1 0 0,-1 0 0,0 0 0,1 0 0,-1 0 0,0 0 0,1 0 0,-1 0 0,0 0 0,1 0 0,-1 0 0,0 0 0,1 0 0,-1 0 0,0 0 0,0 0 0,1 0 0,-1 1 0,0-1 0,0 0 0,1 0 0,-1 0 0,0 1 0,0-1 0,1 0 0,-1 0 0,0 1 0,0-1 0,0 0 0,1 0 0,-1 1 0,0-1 0,0 0 0,0 1 0,0-1 0,0 0 0,0 1 0,0-1 0,0 0 0,0 0 0,0 1 0,0-1 0,0 0 0,0 1 0,0-1 0,0 0 0,0 1 0,0-1 0,0 0 0,0 1 0,0-1 0,0 0 0,0 0 0,-1 1 0,1-1 0,0 0 0,0 1 0,0-1 0,-1 0 0,1 0 0,0 0 0,0 1 0,-1-1 0,28-5 0,-2-6 0,-1-2 0,0-1 0,-1-1 0,-1-1 0,23-20 0,20-14 0,25-15 0,190-100 0,-268 159 0,-5 3 0,1 0 0,-1-1 0,1 1 0,-1-2 0,0 1 0,0-1 0,-1 0 0,0-1 0,12-11 0,-18 16 0,0 1 0,0 0 0,0 0 0,0 0 0,0 0 0,0-1 0,0 1 0,0 0 0,0 0 0,0 0 0,0-1 0,0 1 0,0 0 0,0 0 0,0 0 0,0 0 0,0-1 0,0 1 0,0 0 0,0 0 0,0 0 0,0-1 0,0 1 0,0 0 0,0 0 0,0 0 0,0 0 0,0-1 0,0 1 0,0 0 0,-1 0 0,1 0 0,0 0 0,0 0 0,0-1 0,0 1 0,0 0 0,-1 0 0,1 0 0,0 0 0,0 0 0,-13-3 0,-16 5 0,27-2 0,-126 17-168,-158 42 0,-2 2-218,-187 9-1812,-791 13 0,1248-82 2204,-283 12 101,285-10 595,42-7 116,272-101 1564,-89 27-1279,-153 59-1103,1 2 0,1 2 0,110-12 0,-113 23 0,170-19 0,-150 11 0,32-7 0,192-9 0,-224 27 0,153 5 0,-227-4 0,0 0 0,0 0 0,0 0 0,0 0 0,-1 0 0,1 1 0,0-1 0,0 0 0,0 0 0,0 1 0,0-1 0,0 1 0,0-1 0,0 1 0,0-1 0,-1 1 0,1-1 0,0 1 0,0 0 0,-1 0 0,1 0 0,0 0 0,-1 0 0,0-1 0,0 1 0,0 0 0,0 0 0,0 0 0,0-1 0,0 1 0,0 0 0,0 0 0,0 0 0,0-1 0,-1 1 0,1 0 0,0 0 0,0-1 0,-1 1 0,1 0 0,-2 1 0,-27 30 0,-26 12 0,-87 54 0,83-59 0,47-31 0,0 0 0,1 0 0,0 1 0,0 1 0,-16 18 0,27-27 0,-1 0 0,0-1 0,1 1 0,-1 0 0,1 0 0,-1 0 0,1 0 0,-1-1 0,1 1 0,0 0 0,-1 0 0,1 0 0,0 0 0,0 0 0,-1 0 0,1 0 0,0 0 0,0 0 0,0 0 0,0 0 0,1 0 0,-1 0 0,0 0 0,0 1 0,1-2 0,0 1 0,0 0 0,-1-1 0,1 1 0,0-1 0,0 1 0,0-1 0,0 0 0,-1 1 0,1-1 0,0 0 0,0 1 0,0-1 0,0 0 0,0 0 0,0 0 0,0 0 0,0 0 0,1 0 0,5 0 0,0-1 0,-1 0 0,1 0 0,0-1 0,-1 0 0,7-3 0,66-33 0,-47 21 0,0 1 0,66-21 0,-52 26-106,2 2-1,84-4 1,100 10-323,-170 3 398,500 6 31,-547-6-10,-7 0 30,0 0 0,1 0 0,-1 0 0,0 1 0,0 1 0,11 2 0,-18-4-14,-1 1 0,1-1 0,0 0 1,-1 0-1,1 1 0,0-1 1,-1 0-1,1 1 0,-1-1 1,1 1-1,-1-1 0,1 1 1,-1-1-1,1 1 0,-1-1 1,1 1-1,-1-1 0,0 1 1,1-1-1,-1 1 0,0 0 1,1-1-1,-1 1 0,0 0 0,0-1 1,0 1-1,0 0 0,1 1 1,-2-1 7,1 1 1,-1 0-1,1-1 1,-1 1-1,0-1 1,1 1-1,-1-1 0,0 1 1,0-1-1,0 1 1,0-1-1,-1 2 1,-8 6 72,1 0-1,-19 12 1,18-14-69,5-3-18,-172 127 0,148-113 0,0-1 0,-2-2 0,1-1 0,-53 17 0,-13-6-142,-108 14 0,-102-2-258,203-26 359,-66 7 41,-125 15 0,170-9 0,109-24 0,20-8 0,23-11 0,-27 18 0,43-22 305,89-34 0,-71 33-190,616-200-1542,-144 108 1128,-203 49 226,-313 63 73,-5 0 0,-1 2 0,23-2 0,-119 53 1748,52-35-1731,-2-1-1,1-2 1,-47 10 0,-113 11-177,48-8-553,-203 64 383,17-3 308,306-80 22,-486 85 0,703-93 953,-100 4-697,301-1-428,680-17-626,-870 7 798,-392 48 793,107-20-616,-683 101-1171,630-103 994,-34 3 0,-250 60 0,412-77 0,-5 1 0,0 0 0,1 0 0,0 1 0,0 1 0,0 0 0,-14 9 0,25-14 0,-1 1 0,1-1 0,-1 0 0,1 0 0,-1 0 0,1 1 0,0-1 0,-1 0 0,1 1 0,0-1 0,-1 0 0,1 1 0,0-1 0,-1 0 0,1 1 0,0-1 0,0 1 0,-1-1 0,1 0 0,0 1 0,0-1 0,0 1 0,0-1 0,0 1 0,-1-1 0,1 1 0,0-1 0,0 1 0,0-1 0,0 1 0,0-1 0,1 0 0,-1 1 0,0-1 0,0 1 0,0-1 0,0 1 0,0-1 0,1 1 0,-1-1 0,0 0 0,0 1 0,1-1 0,-1 1 0,0-1 0,1 0 0,-1 1 0,0-1 0,1 0 0,-1 0 0,0 1 0,1-1 0,-1 0 0,1 0 0,-1 1 0,1-1 0,-1 0 0,0 0 0,1 0 0,-1 0 0,1 0 0,-1 0 0,1 0 0,-1 0 0,1 0 0,0 0 0,34 7 0,-34-7 0,29 0 96,1-1 0,0-1 0,-1-2-1,0 0 1,0-3 0,32-10 0,90-16 227,47 17-721,263 11-1,-296 8 305,-114-3 94,104-2 0,-137 1 0,0-2 0,-1 0 0,1-1 0,-1 0 0,35-15 0,-51 18 10,0 1 0,0-1-1,0 0 1,-1 0 0,1 0 0,0-1 0,0 1 0,-1 0 0,1-1 0,0 1 0,-1-1 0,0 1 0,2-3 0,-3 4-1,1-1 0,-1 1 0,0-1 0,0 1 0,0-1 0,0 1 0,0-1 0,0 1 0,0-1 0,0 1 0,-1-1 0,1 1 0,0-1 0,0 1 0,0-1 0,0 1 0,-1 0 0,1-1 0,0 1 0,-1-1 0,1 1 0,0 0 0,0-1 0,-1 1 0,1 0 0,-1-1 0,1 1 0,0 0 0,-1-1 0,1 1 0,-1 0 0,1 0 0,-1-1 0,-5-1 55,-1 0 0,1 0-1,0 0 1,-1 0 0,0 1 0,-11 0-1,-23 0-52,1 2-1,-63 9 1,-84 26-26,27-5-164,-807 93-1951,690-93 1864,192-21 245,-24 1-88,-162 39 0,241-38 328,22-6 211,19-1-32,3-5-271,0 0-1,0 0 1,0-2-1,0 1 1,18-6 0,71-24 715,-55 15-694,63-22-148,-74 23 0,0 2 0,1 1 0,1 3 0,51-8 0,75-8 0,8-1 0,-111 18 0,76-21 0,-65 13 0,-112 26 0,1 2 0,-71 34 0,-32 10 0,7-15 0,-1-6 0,-3-6 0,-152 12 0,274-42 0,30-4 0,32-6 0,43-5 0,132-5 0,94 16 0,-258 3-81,-1-1 0,62-13 0,105-33-316,-85 17 292,122-38 105,-71 17 0,-160 47 0,-24 7-11,-10 5-6,-15 9 71,13-11 45,-278 203 521,236-172-727,-2-3 1,-1-2-1,-1-2 0,-1-3 0,-94 30 1,-2-12-429,-110 36-1663,214-63 1856,1 3 1,1 2-1,-62 39 1,95-51 461,17-8 117,22-10 78,32-13 1173,69-14 1,-31 9-812,565-144-1362,-491 138 182,341-20 0,-81 40 447,-421 12 49,-6 1 7,0-1-1,0 1 1,0 0 0,0 0-1,0 0 1,0 1 0,0 0-1,0 0 1,0 0 0,0 1 0,0-1-1,0 1 1,-1 0 0,6 4-1,-9-6 1,-1 0 0,1 1 0,-1-1 0,0 0 0,1 1 0,-1-1 0,0 1 0,1-1 0,-1 1 0,0-1 0,0 1 0,1-1 0,-1 1 0,0-1 0,0 1 0,0-1 0,0 1 0,0 0 0,0-1 0,0 1 0,0-1 0,0 1 0,0-1 0,0 1 0,0-1 0,0 1 0,0-1 0,0 1 0,-1 0 0,-14 14 0,-26 7 0,38-20 0,-109 47 543,-2-6 0,-2-4 0,-121 24 0,-453 33-1514,77-15 971,473-48 0,128-34 147,19-7 178,19-11 173,-25 19-497,17-10 4,0 1 0,1 0 0,0 2 1,1 0-1,-1 1 0,1 1 0,33-4 0,146-2-154,-173 11 93,-26 0 55,907-29-5127,-851 25 5162,290-16 655,-394 22 834,1 1 1,-71 15-1,46-5-1619,-137 8 1,-74-19-305,173-3 244,-933-1 7,1043 2 149,-9 0 0,0 0 0,0 0 0,0-1 0,0 0 0,-13-4 0,21 5 0,0 0 0,0-1 0,0 1 0,0 0 0,1-1 0,-1 1 0,0-1 0,0 1 0,1-1 0,-1 1 0,0-1 0,1 0 0,-1 1 0,1-1 0,-1 0 0,1 0 0,-1 1 0,1-1 0,0 0 0,-1 0 0,1 1 0,0-1 0,-1 0 0,1-1 0,0 0 0,0 0 0,1 0 0,-1-1 0,1 1 0,-1 0 0,1 0 0,0 0 0,0 1 0,0-1 0,0 0 0,0 0 0,0 0 0,1 1 0,2-4 0,12-14 299,1 0-1,28-23 1,-44 41-299,0 0 0,0 1 0,-1-1 0,1 0 0,0 0 0,0 0 0,0 1 0,0-1 0,0 1 0,0-1 0,1 1 0,-1-1 0,0 1 0,0-1 0,0 1 0,0 0 0,2 0 0,-3 0 0,0 1 0,1-1 0,-1 1 0,0-1 0,0 1 0,0-1 0,0 1 0,1-1 0,-1 1 0,0-1 0,0 1 0,0-1 0,0 1 0,0-1 0,0 1 0,-1 0 0,1-1 0,0 1 0,0-1 0,0 1 0,0-1 0,-1 1 0,1-1 0,-1 1 0,-21 42 0,-4-10 0,-32 59 0,50-77 0,1 0 0,1 1 0,0 0 0,1 0 0,1 0 0,0 0 0,-1 18 0,1 44 0,3-52 0,0 1 0,-2-1 0,-8 33 0,4-39-106,0 0 1,-2-1-1,0 0 0,-13 20 0,13-23-730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26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0 718 24575,'3'0'0,"-1"-1"0,0 0 0,1 0 0,-1 0 0,0 0 0,0 0 0,0 0 0,0 0 0,3-4 0,8-3 0,4 1 0,0 1 0,0 1 0,20-4 0,18-5 0,216-68 0,-11 1 0,-229 73 0,0 2 0,1 1 0,44-1 0,100 8 0,-61 1 0,41 9 0,-118-6 0,-1-3 0,1-1 0,0-1 0,51-7 0,-74 3 0,24-3 0,-1-1 0,51-17 0,-78 20 0,0-1 0,0 0 0,0 0 0,-1-1 0,0-1 0,0 0 0,0 0 0,-1 0 0,0-1 0,0-1 0,-1 0 0,8-10 0,4-11 0,29-54 0,-42 70 0,-1-1 0,0 0 0,-1 0 0,0-1 0,-2 0 0,3-19 0,-5 32 0,-1 0 0,0 0 0,0 0 0,0 0 0,0 1 0,0-1 0,-1 0 0,1 0 0,-1 0 0,0 0 0,0 0 0,0 0 0,0 1 0,-1-1 0,1 0 0,-1 1 0,1-1 0,-1 1 0,0-1 0,0 1 0,0 0 0,0 0 0,0 0 0,-1 0 0,1 0 0,-1 1 0,1-1 0,-1 1 0,0-1 0,1 1 0,-1 0 0,0 0 0,0 0 0,-3 0 0,-11-2 0,1 1 0,-1 0 0,0 1 0,-32 3 0,31-1 0,-2 1 0,0 1 0,0 1 0,0 0 0,0 2 0,1 1 0,0 0 0,0 1 0,1 1 0,0 1 0,0 0 0,1 1 0,-15 14 0,21-18 0,-1 0 0,0-1 0,0 0 0,0-1 0,-1-1 0,0 0 0,-21 4 0,-39 14 0,-55 40 0,111-53 0,-7 2 0,-1-2 0,0 0 0,0-2 0,-47 8 0,38-8 0,0 1 0,-35 13 0,-98 56 0,107-47 0,33-18 0,0-2 0,-1-1 0,0-1 0,-1-1 0,1-2 0,-1-1 0,-58 1 0,66-3 0,0 1 0,0 0 0,-38 13 0,44-11 0,0 0 0,-1-1 0,1-1 0,-1-1 0,0 0 0,0-1 0,-26-1 0,41 0 0,0 0 0,-1 0 0,1 0 0,0 0 0,0 0 0,0-1 0,0 1 0,0 0 0,0-1 0,0 1 0,0-1 0,0 1 0,0-1 0,0 1 0,0-1 0,0 0 0,0 1 0,0-1 0,1 0 0,-1 0 0,0 0 0,0 1 0,1-1 0,-1 0 0,1 0 0,-1 0 0,1 0 0,-1 0 0,1 0 0,0 0 0,-1 0 0,1-1 0,0 1 0,0 0 0,0 0 0,0 0 0,0 0 0,0 0 0,0 0 0,0 0 0,0 0 0,0-1 0,1 1 0,-1 0 0,0 0 0,1 0 0,-1 0 0,1 0 0,-1 0 0,2-1 0,2-6 0,0 1 0,1 0 0,0 1 0,0-1 0,10-9 0,-6 8 0,0 1 0,1 0 0,-1 0 0,1 1 0,1 0 0,-1 1 0,20-7 0,4 1 0,43-7 0,-43 11 0,50-18 0,-53 11 0,-1-1 0,-1-1 0,32-24 0,-52 33 0,5-1 0,-1 1 0,1 0 0,1 0 0,-1 1 0,28-6 0,80-10 0,-82 17 0,58-16 0,133-30 0,-183 43 0,-42 7 0,1-1 0,-1 1 0,0-1 0,0 0 0,0 0 0,0-1 0,-1 0 0,8-4 0,-14 7 0,1 0 0,-1 0 0,1 0 0,0 0 0,-1 0 0,1 0 0,0 0 0,-1 0 0,1 0 0,-1 0 0,1 0 0,0 0 0,-1 0 0,1 0 0,-1-1 0,1 1 0,0 0 0,-1 0 0,1 0 0,0-1 0,-1 1 0,1 0 0,0 0 0,0-1 0,-1 1 0,1 0 0,0-1 0,0 1 0,-1 0 0,1-1 0,0 1 0,0 0 0,0-1 0,0 1 0,0 0 0,-1-1 0,1 1 0,0-1 0,0 1 0,0 0 0,0-1 0,0 1 0,0-1 0,0 1 0,0 0 0,0-1 0,1 1 0,-1 0 0,0-1 0,0 1 0,0-1 0,0 1 0,0 0 0,1-1 0,-1 1 0,0 0 0,0-1 0,1 1 0,-1 0 0,0 0 0,0-1 0,1 1 0,-1 0 0,0 0 0,1-1 0,-1 1 0,0 0 0,1 0 0,-32-1 0,-34 11 0,0 3 0,1 2 0,1 3 0,0 3 0,-84 41 0,117-46 0,0-2 0,-1-1 0,-1-1 0,1-2 0,-2-1 0,0-2 0,0-1 0,-50 3 0,61-7 0,1 1 0,0 0 0,0 2 0,1 1 0,-1 0 0,-23 12 0,86-40 0,-1-3 0,-1-1 0,72-62 0,-85 65 0,-1-2 0,23-29 0,-30 33 0,-14 16 0,1 0 0,-1-1 0,-1 0 0,1 0 0,-1 0 0,0 0 0,0-1 0,4-10 0,-8 17 0,0 0 0,0-1 0,0 1 0,0 0 0,0 0 0,0-1 0,0 1 0,0 0 0,0 0 0,0 0 0,0-1 0,-1 1 0,1 0 0,0 0 0,0 0 0,0-1 0,0 1 0,0 0 0,0 0 0,0 0 0,0 0 0,-1-1 0,1 1 0,0 0 0,0 0 0,0 0 0,0 0 0,-1 0 0,1 0 0,0-1 0,0 1 0,0 0 0,-1 0 0,1 0 0,0 0 0,0 0 0,0 0 0,-1 0 0,1 0 0,0 0 0,0 0 0,0 0 0,-1 0 0,1 0 0,0 0 0,0 0 0,0 0 0,-1 0 0,1 0 0,0 0 0,0 0 0,0 0 0,-1 1 0,1-1 0,0 0 0,0 0 0,0 0 0,0 0 0,-1 0 0,1 1 0,-17 7 0,16-7 0,-17 8 0,-219 115 0,175-100-1365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35.8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24575,'0'1111'0,"3"-1060"0,8 54 0,3 38 0,-15-65 0,-1-41 0,6 57 0,-1-78 0,1 1 0,1-1 0,7 19 0,-5-19 0,-2 1 0,6 27 0,-4 26 0,-3 1 0,-6 91 0,-1-41 0,3 91-1365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36.9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24575,'4'0'0,"-1"1"0,1 1 0,-1-1 0,0 0 0,1 1 0,-1 0 0,0-1 0,0 1 0,0 1 0,0-1 0,0 0 0,0 1 0,-1-1 0,1 1 0,2 4 0,34 47 0,-29-33 0,0 1 0,-2 0 0,-1 0 0,0 1 0,5 39 0,5 15 0,34 106 0,-42-148 0,-1 0 0,-1 0 0,4 68 0,-11 109 0,-3-101 0,3-101 0,0 14 0,-1 0 0,-4 25 0,5-44 0,-1 0 0,0 0 0,-1-1 0,1 1 0,-1 0 0,0 0 0,0-1 0,0 1 0,0-1 0,-1 0 0,0 0 0,0 0 0,0 0 0,0 0 0,-8 6 0,9-9 9,0 1-1,1-1 1,-1 0-1,0-1 1,0 1-1,0 0 1,0 0 0,0-1-1,0 1 1,0-1-1,0 0 1,0 0-1,0 0 1,0 0-1,0 0 1,0 0-1,0 0 1,0 0-1,-3-1 1,2-1 8,-1 1 0,1-1 0,-1 0 0,1 0 0,0 0 0,0 0 0,0 0 0,0-1 0,-4-4 1,-1-1-303,1-1 1,1 0-1,0-1 1,0 1-1,-9-21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0.2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984 818 24575,'-2'-60'0,"2"-48"0,1 95 0,0 0 0,1 1 0,1-1 0,0 1 0,1 0 0,6-15 0,13-18 0,3 2 0,35-46 0,0-1 0,-58 86 0,0 0 0,0-1 0,0 1 0,0 0 0,1 1 0,0-1 0,5-4 0,-9 8 0,1 0 0,-1-1 0,0 1 0,1 0 0,-1 0 0,1 0 0,-1-1 0,1 1 0,-1 0 0,1 0 0,-1 0 0,1 0 0,-1 0 0,1 0 0,-1 0 0,1 0 0,-1 0 0,1 0 0,-1 0 0,1 0 0,-1 0 0,0 0 0,1 1 0,-1-1 0,1 0 0,-1 0 0,1 1 0,-1-1 0,1 1 0,0 0 0,0 1 0,0-1 0,0 1 0,0 0 0,0-1 0,-1 1 0,1 0 0,-1 0 0,1 0 0,-1-1 0,0 1 0,1 4 0,-1 7 0,1 0 0,-2-1 0,1 1 0,-2 0 0,0 0 0,0 0 0,-1-1 0,-8 22 0,-3-4 0,0-1 0,-25 37 0,33-57 0,-21 36 0,-51 62 0,67-94 0,-1-1 0,0 0 0,0-1 0,-2 0 0,1-1 0,-1-1 0,-1 0 0,-27 13 0,13-12 0,-1 0 0,0-2 0,0-2 0,-1 0 0,1-2 0,-1-2 0,0 0 0,0-2 0,-37-5 0,61 4 0,-1 0 0,1-1 0,-1 0 0,1 0 0,0-1 0,0 0 0,0 0 0,0 0 0,1-1 0,-11-8 0,-3-4 0,-33-34 0,32 29 0,-1-2 0,0 0 0,2-2 0,0 0 0,-19-33 0,30 42 0,1-1 0,0 0 0,1 0 0,1-1 0,1 0 0,0 0 0,1-1 0,-2-28 0,5 31 0,0-1 0,1 1 0,1 0 0,1 0 0,0 0 0,1 0 0,0 0 0,1 1 0,1-1 0,1 1 0,0 0 0,1 1 0,0-1 0,1 1 0,1 1 0,15-19 0,-18 25 0,1-1 0,-1-1 0,0 1 0,-1-1 0,0 0 0,0 0 0,-1-1 0,-1 1 0,5-16 0,-55 80 0,-184 259 0,225-304 0,-1 0 0,1 0 0,1 1 0,0-1 0,0 1 0,-5 22 0,9-32 0,1 0 0,0 0 0,0-1 0,-1 1 0,1 0 0,0 0 0,0 0 0,0-1 0,0 1 0,0 0 0,0 0 0,0 0 0,0-1 0,0 1 0,0 0 0,0 0 0,0 0 0,1-1 0,-1 1 0,0 0 0,1 0 0,-1-1 0,0 1 0,1 0 0,-1-1 0,1 1 0,-1 0 0,1-1 0,-1 1 0,1-1 0,0 1 0,-1-1 0,1 1 0,0-1 0,-1 1 0,1-1 0,0 0 0,-1 1 0,1-1 0,0 0 0,0 0 0,0 0 0,-1 1 0,1-1 0,0 0 0,0 0 0,0 0 0,-1 0 0,1 0 0,0 0 0,1-1 0,4 0 0,0 0 0,0-1 0,-1 1 0,1-1 0,9-5 0,-3 1 0,143-66 0,-127 62 0,0 0 0,0 2 0,52-9 0,-50 12 0,0-2 0,38-13 0,-17 4 0,-48 15 0,-1 0 0,1 1 0,0-1 0,-1 0 0,1 1 0,0 0 0,0 0 0,0-1 0,-1 2 0,1-1 0,0 0 0,0 0 0,0 1 0,-1 0 0,1-1 0,0 1 0,-1 0 0,4 2 0,-3 0 0,0-1 0,0 1 0,-1 0 0,0 0 0,1 0 0,-1 0 0,0 0 0,0 1 0,-1-1 0,1 0 0,-1 1 0,2 5 0,2 4 0,2 5 0,-1-1 0,-1 1 0,4 25 0,-9-36 0,1-1 0,-1 0 0,0 1 0,-1-1 0,1 0 0,-2 1 0,1-1 0,0 0 0,-1 0 0,0 0 0,-1 0 0,1 0 0,-6 8 0,7-12 0,0 0 0,0 0 0,0-1 0,0 1 0,-1 0 0,1-1 0,-1 1 0,1-1 0,-1 1 0,0-1 0,1 0 0,-1 0 0,-3 2 0,4-3 0,0 0 0,1 1 0,-1-1 0,0 0 0,0 0 0,0 0 0,0 0 0,1 0 0,-1 0 0,0 0 0,0 0 0,0-1 0,0 1 0,0 0 0,1 0 0,-1-1 0,0 1 0,0-1 0,1 1 0,-1 0 0,0-1 0,-1-1 0,0 0 0,-1-2 0,1 1 0,-1 0 0,1 0 0,0-1 0,1 0 0,-1 1 0,0-1 0,1 0 0,0 1 0,-2-9 0,-4-65-1365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7.0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0 232 24575,'0'-9'0,"5"-3"0,10-9 0,3-6 0,3-7 0,8-7 0,-2-2 0,4-2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47.5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55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02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13.8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24575,'0'3'0,"0"0"0,0 0 0,0 0 0,0 0 0,1 0 0,-1 0 0,1 0 0,0 0 0,0 0 0,0 0 0,0 0 0,1-1 0,-1 1 0,1 0 0,-1-1 0,1 1 0,4 3 0,-3-3 0,1 0 0,0-1 0,1 0 0,-1 1 0,0-1 0,0-1 0,1 1 0,-1-1 0,1 0 0,9 2 0,41 3 0,1-2 0,105-7 0,-48 0 0,165 2-1365,-252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17.8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373 134 24575,'-372'0'0,"616"-16"0,-6 5 0,-238 11 0,-78 1 0,0 4 0,-103 21 0,103-10 0,78-16 0,0 0 0,0 0 0,0 0 0,0 0 0,0 1 0,0-1 0,0 0 0,1 0 0,-1 0 0,0 0 0,0 0 0,0 0 0,0 1 0,0-1 0,0 0 0,0 0 0,0 0 0,0 0 0,0 0 0,0 0 0,0 1 0,0-1 0,0 0 0,0 0 0,0 0 0,0 0 0,-1 0 0,1 0 0,0 1 0,0-1 0,0 0 0,0 0 0,0 0 0,0 0 0,0 0 0,0 0 0,0 0 0,0 0 0,-1 1 0,1-1 0,0 0 0,0 0 0,0 0 0,0 0 0,0 0 0,0 0 0,0 0 0,-1 0 0,1 0 0,0 0 0,0 0 0,0 0 0,0 0 0,22 6 0,37 3 0,-58-9 0,41 3 0,-1-1 0,72-5 0,85-23 0,-172 20 0,-1 0 0,1-2 0,46-22 0,-71 30 0,0 0 0,-1 0 0,1 0 0,0 0 0,0-1 0,-1 1 0,1 0 0,0 0 0,-1-1 0,1 1 0,0-1 0,-1 1 0,1-1 0,0 1 0,-1-1 0,1 1 0,-1-1 0,1 1 0,-1-1 0,1 0 0,-1 1 0,0-1 0,1 0 0,-1 1 0,0-1 0,1 0 0,-1-1 0,-1 2 0,0-1 0,1 0 0,-1 1 0,0-1 0,0 0 0,0 1 0,0-1 0,0 1 0,0 0 0,-1-1 0,1 1 0,0 0 0,0 0 0,0-1 0,-2 1 0,-57-3 0,56 3 0,-106 0 0,-163 20 0,178-10 0,241-11 0,-56 2 0,-2-3 0,-37 0 0,1 2 0,71 9 0,-122-9 0,0 0 0,1 0 0,-1 0 0,0 0 0,0 0 0,0 1 0,1-1 0,-1 0 0,0 1 0,0-1 0,0 1 0,0-1 0,0 1 0,0-1 0,0 1 0,0 0 0,0-1 0,0 1 0,0 0 0,0 0 0,0 0 0,1 2 0,-2-2 0,-1 0 0,1 0 0,0 0 0,-1-1 0,1 1 0,0 0 0,-1 0 0,1 0 0,-1 0 0,1-1 0,-1 1 0,0 0 0,1 0 0,-1-1 0,0 1 0,0 0 0,1-1 0,-1 1 0,0-1 0,0 1 0,-1-1 0,-8 7 0,-1-2 0,-1 0 0,-12 4 0,-31 6 0,-95 12 0,91-20 0,36-5 0,0 1 0,0 1 0,-36 11 0,30-5 0,-53 10 0,71-18 0,1-1 0,-1 0 0,0 0 0,0-1 0,0 0 0,0-1 0,0 0 0,-14-4 0,23 4 0,1 1 0,-1 0 0,1-1 0,-1 1 0,1-1 0,-1 1 0,1-1 0,-1 0 0,1 0 0,-1 0 0,1 0 0,0 0 0,0 0 0,-1 0 0,1 0 0,0 0 0,0-1 0,0 1 0,0 0 0,0-1 0,1 1 0,-1-1 0,0 1 0,1-1 0,-1 1 0,1-1 0,-1 1 0,1-1 0,0 0 0,0 1 0,-1-1 0,1 0 0,0 1 0,1-1 0,-1 1 0,0-1 0,0 0 0,1 1 0,-1-1 0,1 1 0,-1-1 0,2-1 0,0-3 0,1 1 0,0-1 0,1 1 0,-1 0 0,1 0 0,0 0 0,0 1 0,0-1 0,10-6 0,15-6 0,0 0 0,1 3 0,1 0 0,0 2 0,58-14 0,-3 0 0,6-4 0,-151 59 0,-11-2 0,32-13 0,0 1 0,2 2 0,-44 27 0,78-43 0,1 0 0,0-1 0,0 1 0,0 0 0,0 0 0,0 0 0,0 0 0,0 0 0,0 0 0,0 0 0,0 1 0,0-1 0,1 0 0,-1 0 0,1 1 0,-2 1 0,2-3 0,0 1 0,1 0 0,-1-1 0,0 1 0,0-1 0,0 1 0,0 0 0,0-1 0,1 1 0,-1-1 0,0 1 0,0-1 0,1 1 0,-1 0 0,0-1 0,1 1 0,-1-1 0,1 0 0,-1 1 0,1-1 0,-1 1 0,1-1 0,-1 0 0,2 1 0,1 1 0,1 0 0,0-1 0,0 0 0,0 0 0,0 0 0,0 0 0,0 0 0,0-1 0,7 0 0,11-2 0,38-11 0,-26 4 0,-27 6 0,-9 4 0,-39 9 0,-64 24 0,10-1 0,96-33 0,-1 0 0,0 0 0,0 0 0,0 0 0,0 0 0,0 0 0,0 0 0,0 0 0,0 0 0,0 0 0,0 0 0,0 1 0,0-1 0,0 0 0,0 0 0,0 0 0,0 0 0,1 0 0,-1 0 0,0 0 0,0 0 0,0 0 0,0 0 0,0 0 0,0 1 0,0-1 0,0 0 0,0 0 0,0 0 0,0 0 0,0 0 0,0 0 0,0 0 0,0 0 0,-1 0 0,1 0 0,0 0 0,0 1 0,0-1 0,0 0 0,0 0 0,0 0 0,0 0 0,0 0 0,0 0 0,0 0 0,0 0 0,0 0 0,0 0 0,0 0 0,0 0 0,0 0 0,-1 0 0,1 0 0,0 0 0,0 0 0,0 0 0,0 0 0,0 0 0,0 0 0,0 0 0,0 0 0,0 0 0,0 0 0,-1 0 0,12 3 0,16-3 0,24-6 0,0-2 0,78-24 0,41-8 0,-134 32 0,-30 4 0,-24 5 0,-98 8-1365,77-7-5461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5:22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115 112 24575,'5'0'-49,"-1"-1"-1,0 0 0,0 0 1,0-1-1,0 1 0,0-1 1,6-3-1,12-4-536,57-13-2062,89-12-1,-60 16 3052,-74 13 656,36-2 1009,132 4 1,-122 4-1388,-223-2-681,-136 3 0,229 4 0,0 3 0,-75 22 0,68-16 0,-154 29 0,210-43 0,120 3 0,-106-4 0,-1 0 0,0 1 0,0 0 0,0 2 0,0-1 0,0 1 0,-1 1 0,20 8 0,-23-8-151,0-1-1,0 0 0,1-1 0,-1 0 1,0 0-1,1-1 0,-1 0 1,15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49.3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139 1766 24575,'-1'-20'0,"-1"1"0,-1-1 0,-1 1 0,-12-35 0,9 31 0,1-1 0,-6-39 0,6-63 0,6 87 0,-2 0 0,-1 0 0,-2 0 0,-17-64 0,9 59 0,2-1 0,2 0 0,1-1 0,3 0 0,1-87 0,7-361 0,-4 329 0,2 157 0,-1 0 0,1 0 0,1 0 0,0 1 0,0-1 0,0 0 0,1 1 0,7-15 0,-9 20 0,0 0 0,0-1 0,1 1 0,-1 0 0,1 0 0,-1 0 0,1 0 0,0 0 0,0 0 0,0 0 0,0 1 0,0-1 0,0 1 0,0-1 0,0 1 0,1 0 0,-1 0 0,1 0 0,-1 0 0,0 0 0,1 1 0,0-1 0,-1 1 0,1 0 0,-1-1 0,1 1 0,-1 0 0,1 0 0,0 1 0,-1-1 0,5 2 0,3 2 0,0 0 0,-1 1 0,1 0 0,-1 1 0,-1 0 0,1 0 0,-1 1 0,0 0 0,0 0 0,-1 1 0,0 0 0,-1 0 0,1 1 0,-2 0 0,1 0 0,-1 0 0,-1 1 0,1-1 0,-2 1 0,5 15 0,70 290 0,-75-348 0,-2-28 0,-2-142 0,-15 791 0,4-102 0,13-398 0,-2-71 0,1-10 0,-1 0 0,1-1 0,0 1 0,0-1 0,1 1 0,0-1 0,0 1 0,1-1 0,-1 1 0,1-1 0,4 8 0,-5-13 0,0-1 0,0 1 0,0-1 0,0 1 0,0-1 0,0 1 0,0-1 0,0 0 0,1 0 0,-1 1 0,0-1 0,0 0 0,0 0 0,0 0 0,0 0 0,0 0 0,0-1 0,1 1 0,-1 0 0,0 0 0,0-1 0,0 1 0,0-1 0,0 1 0,0-1 0,0 1 0,0-1 0,0 0 0,0 1 0,-1-1 0,1 0 0,0 0 0,1-1 0,28-26 0,16-27 0,63-101 0,2-3 0,-110 157 0,29-36 0,39-64 0,-61 87 0,0 0 0,-1-1 0,-1 0 0,0 0 0,-2-1 0,1 1 0,-2-1 0,2-19 0,-7-93 0,0 39 0,1 125 0,1 1 0,1-1 0,3 1 0,13 64 0,3-16 0,17 59 0,-27-103 0,-1 0 0,-2 0 0,3 70 0,-12 127 0,-1-92 0,2-102 0,3 69 0,0-100 0,-1 0 0,1 0 0,1-1 0,0 1 0,1-1 0,0 1 0,7 11 0,3 9 0,-1-1 0,-2 2 0,-1-1 0,-1 1 0,-2 1 0,4 42 0,-8-35 0,-2-25 0,1 0 0,0 0 0,5 18 0,1-4 0,-2 0 0,0 0 0,-3 1 0,0 0 0,-2-1 0,-3 43 0,-3-31 0,-1 0 0,-2-1 0,-2 0 0,-17 45 0,21-69 0,1 1 0,-4 19 0,9-37 0,0 0 0,0 0 0,0 0 0,0 1 0,0-1 0,0 0 0,0 0 0,-1 1 0,1-1 0,0 0 0,0 0 0,0 1 0,0-1 0,0 0 0,0 0 0,0 1 0,0-1 0,0 0 0,0 0 0,0 0 0,0 1 0,0-1 0,1 0 0,-1 0 0,0 1 0,0-1 0,0 0 0,0 0 0,0 0 0,0 1 0,1-1 0,-1 0 0,0 0 0,0 0 0,0 1 0,0-1 0,1 0 0,-1 0 0,0 0 0,0 0 0,0 0 0,1 0 0,-1 0 0,0 1 0,0-1 0,1 0 0,-1 0 0,14-9 0,18-26 0,-27 30 0,67-81 0,40-42 0,-91 113 0,-21 14 0,1 1 0,0 0 0,-1 0 0,1-1 0,0 1 0,-1 0 0,1 0 0,0 0 0,-1 0 0,1 0 0,0 0 0,-1 0 0,1 0 0,0 0 0,-1 0 0,1 0 0,0 1 0,-1-1 0,2 1 0,0 1 0,1 0 0,-1 0 0,0 1 0,0-1 0,-1 1 0,1-1 0,0 1 0,-1 0 0,0 0 0,2 4 0,0-1 0,56 98 0,-38-70 0,28 60 0,-44-82 0,0-1 0,-2 1 0,1 0 0,-2 0 0,0 0 0,0 1 0,-1-1 0,0 0 0,-2 21 0,1-31 0,0 0 0,0 0 0,-1 0 0,1-1 0,0 1 0,-1 0 0,1 0 0,-1-1 0,1 1 0,-1 0 0,0-1 0,0 1 0,0 0 0,0-1 0,0 1 0,0-1 0,0 0 0,-1 1 0,1-1 0,0 0 0,-1 0 0,1 0 0,-1 0 0,-1 1 0,1-1 0,0-1 0,1 0 0,-1 0 0,0 0 0,0 0 0,0-1 0,1 1 0,-1 0 0,0-1 0,0 1 0,1-1 0,-1 1 0,0-1 0,1 0 0,-1 0 0,0 0 0,1 0 0,-1 0 0,1 0 0,0 0 0,-1-1 0,1 1 0,0 0 0,-2-3 0,-7-10 0,0-1 0,0 0 0,1-1 0,1 0 0,1-1 0,0 0 0,2 0 0,-8-31 0,-7-19 0,13 40 0,0 0 0,2-1 0,-4-52 0,4 24 0,1 35 0,0 1 0,-11-30 0,8 30 0,1-2 0,-3-24 0,4-12 0,4-75 0,2 83 0,-1 0 0,-12-73 0,10 108 0,0 0 0,-2 0 0,0 1 0,-1-1 0,0 1 0,-10-19 0,8 21 0,2 0 0,0-1 0,0 0 0,1 0 0,1 0 0,0 0 0,-2-26 0,3-7 0,4-46 0,0 27 0,-2 23 0,0 7 0,1 0 0,8-48 0,-7 72 0,0 0 0,1 0 0,1 1 0,0-1 0,0 1 0,1 0 0,0 0 0,1 0 0,0 1 0,0 0 0,14-14 0,-3 7 0,0 0 0,2 1 0,0 2 0,30-18 0,90-36 0,-108 56 0,0 1 0,57-10 0,1 0 0,-84 18 0,-1 1 0,1-1 0,-1 0 0,1-1 0,-1 1 0,0-1 0,0 0 0,0 0 0,0 0 0,-1-1 0,1 1 0,4-8 0,3-3 0,-2-1 0,10-20 0,4-5 0,-14 31 0,-5 14 0,-6 19 0,-8 3 0,-2-1 0,-1 0 0,-1 0 0,-26 35 0,24-37 0,-2-1 0,0 0 0,-2-2 0,-1 0 0,0-2 0,-30 22 0,-9 6 0,34-26 0,-40 26 0,54-41 0,0 2 0,1 0 0,0 0 0,1 1 0,0 0 0,-18 21 0,23-21 0,-1-1 0,1 1 0,0 0 0,1 0 0,0 0 0,0 1 0,1-1 0,1 1 0,-1 0 0,0 11 0,-1 19 0,2-1 0,1 2 0,2-1 0,10 60 0,-9-90 0,0 1 0,1-1 0,0 1 0,7 14 0,-9-24 0,0 1 0,0 0 0,0 0 0,0 0 0,1 0 0,-1-1 0,1 1 0,-1-1 0,1 1 0,-1-1 0,1 1 0,0-1 0,2 1 0,-3-1 0,0-1 0,0 0 0,0 0 0,1 1 0,-1-1 0,0 0 0,0 0 0,0 0 0,1 0 0,-1-1 0,0 1 0,0 0 0,0 0 0,1-1 0,-1 1 0,0-1 0,0 1 0,0-1 0,0 1 0,0-1 0,0 0 0,0 1 0,0-1 0,0 0 0,1-1 0,4-5 0,-1 0 0,1 0 0,-1 0 0,-1-1 0,1 0 0,5-15 0,6-11 0,14-15 0,2 2 0,42-50 0,-48 61 0,43-74 0,-51 77 0,1 1 0,1 1 0,39-43 0,-58 73 0,0 0 0,-1 0 0,1 0 0,0 0 0,0 0 0,0 0 0,0 0 0,1 0 0,-1 1 0,0-1 0,0 0 0,0 1 0,1-1 0,-1 1 0,0 0 0,0-1 0,1 1 0,2 0 0,-4 0 0,1 0 0,0 0 0,0 1 0,-1-1 0,1 1 0,0-1 0,-1 0 0,1 1 0,-1-1 0,1 1 0,0 0 0,-1-1 0,1 1 0,-1-1 0,1 1 0,-1 0 0,0 0 0,1-1 0,-1 1 0,0 0 0,1 0 0,-1 1 0,2 6 0,0 1 0,-1-1 0,0 1 0,0 12 0,-1-18 0,-1 422 0,-1-166 0,2-244 0,-1 7 0,1 0 0,1 0 0,1 0 0,1 0 0,1 0 0,9 27 0,22 68 0,13 31 0,7 23 0,-42-134 0,-2 1 0,-1 0 0,-2 1 0,4 61 0,-6 159 0,-6-209 0,-5 22 0,-21 119 0,11-98 0,10-72 0,0 0 0,-16 40 0,12-39 0,-11 45 0,19-59 0,0 0 0,0 1 0,0-1 0,1 1 0,1-1 0,-1 0 0,1 1 0,1-1 0,2 11 0,0-9 0,0 1 0,0-2 0,1 1 0,0 0 0,1-1 0,0 0 0,11 12 0,6 4 0,27 23 0,-8-10 0,123 100 0,-147-128 0,-9-12 0,-8 0 0,0 0 0,0-1 0,-1 1 0,0 0 0,1-1 0,-1 1 0,0-1 0,0 1 0,0 0 0,0-1 0,-1-4 0,-15-731 0,17 495 0,-1 230 0,-1 1 0,0 0 0,-1 0 0,-1 0 0,0 0 0,-7-18 0,-3 1 0,-19-33 0,11 23 0,6 8 0,-16-52 0,5 10 0,18 50 0,1-1 0,0 0 0,2 0 0,1 0 0,-2-38 0,7-128 0,2 92 0,-4-9 0,3-87 0,4 137 0,3 1 0,17-58 0,-18 79 0,-4 25 0,0-1 0,0 1 0,1 0 0,0 0 0,10-13 0,5-11 0,38-60 0,-40 69 0,-2-1 0,-1 0 0,-1-1 0,11-29 0,-11 14 0,0 5 0,-1-1 0,-2 0 0,-2-1 0,8-77 0,-15 158 0,1 0 0,2 0 0,15 57 0,-10-44 0,-2 1 0,0 62 0,-10 115 0,0-103 0,1 506 0,0-622 0,0-1 0,-2 1 0,1 0 0,-2 0 0,0-1 0,0 0 0,-1 1 0,-1-2 0,0 1 0,-11 14 0,11-14 0,1 0 0,0 0 0,1 1 0,0 0 0,1-1 0,1 1 0,-2 23 0,5 104 0,2-75 0,-2 358 0,-1-414 0,0 0 0,1 0 0,1 0 0,0 0 0,0 0 0,1 0 0,0 0 0,0 0 0,1-1 0,1 0 0,-1 0 0,1 0 0,1 0 0,0-1 0,0 0 0,1 0 0,0-1 0,14 13 0,-11-9 0,0 1 0,-1 0 0,0 0 0,8 18 0,1-1 0,-4-4 0,-1 1 0,16 47 0,-5-12 0,-4-18 0,-9-20 0,14 42 0,-24-56 0,-3-8 0,-5-15 0,-42-187 0,39 141 0,2 0 0,3 0 0,5-108 0,1 113 0,0 34 0,1-1 0,2 1 0,0 0 0,0 0 0,2 1 0,9-22 0,4-3 0,38-65 0,-41 84 0,1 0 0,1 2 0,1-1 0,1 2 0,1 1 0,1 1 0,38-29 0,-53 45 0,1 0 0,0 0 0,0 1 0,0 0 0,1 1 0,-1-1 0,13-2 0,-16 5 0,0 0 0,0 1 0,0-1 0,0 1 0,0 0 0,0 0 0,0 0 0,0 1 0,0 0 0,0 0 0,-1 0 0,1 1 0,0-1 0,-1 1 0,6 3 0,37 21 0,-23-14 0,-1 2 0,29 21 0,-44-28 0,-1 0 0,1 0 0,-1 1 0,-1 0 0,1 0 0,-1 0 0,-1 1 0,0 0 0,7 16 0,77 152 0,-54-110 0,80 131 0,-108-182 0,0-1 0,-1 1 0,-1 1 0,-1-1 0,0 1 0,-1 0 0,1 22 0,-4 125 0,-2-99 0,3-3 0,0-38 0,-1 0 0,0 0 0,-2 0 0,-6 27 0,5-40 0,-1-1 0,0 0 0,-1 1 0,0-2 0,-9 12 0,9-12 0,0-1 0,0 1 0,0 0 0,1 0 0,1 0 0,-5 17 0,-3 35 0,-9 43 0,7-55 0,-25 61 0,30-88 0,1 1 0,1 0 0,1 0 0,0 1 0,-1 36 0,7 125 0,2-92 0,-1-9 0,-2 86 0,-1-139 0,-2 0 0,-2 0 0,-10 41 0,-8-14 0,16-44 0,1 1 0,-7 26 0,9-22 0,-19 67 0,21-79 0,-1 0 0,1 0 0,-2 0 0,1 0 0,-1 0 0,0-1 0,-1 1 0,-9 10 0,12-16 0,1 1 0,0-1 0,-1 0 0,1 0 0,0 1 0,-1-1 0,0 0 0,1-1 0,-1 1 0,0 0 0,1 0 0,-1-1 0,0 1 0,1-1 0,-1 1 0,0-1 0,0 0 0,0 0 0,0 0 0,1 0 0,-1 0 0,0 0 0,0 0 0,0-1 0,0 1 0,1-1 0,-1 1 0,0-1 0,1 1 0,-1-1 0,0 0 0,1 0 0,-1 0 0,1 0 0,-1 0 0,-1-3 0,-4-3 0,0 0 0,1-1 0,0 0 0,1-1 0,-7-12 0,5 9 0,-10-21 0,2-1 0,-21-68 0,0 0 0,19 58 0,1-1 0,3-1 0,1-1 0,3 1 0,2-2 0,-3-81 0,12-58 0,1 89 0,-16-164 0,8 219 0,2 0 0,2 0 0,2 0 0,6-46 0,1-27 0,-8 86 0,2 0 0,0 0 0,2 1 0,2-1 0,0 1 0,15-39 0,-11 42 0,0-1 0,-2 1 0,-2-2 0,7-49 0,-1 8 0,30-102 0,-37 153 0,4-26 0,-2 0 0,-3-1 0,-1 1 0,-4-69 0,0 28 0,-1 1038 0,4-483 0,-5-440 0,-1-1 0,-1 1 0,-1-1 0,-2-1 0,-11 29 0,13-39 0,-29 68 0,25-64 0,0 1 0,2 0 0,-9 37 0,5-12 0,-2-1 0,-3-1 0,-33 70 0,-23 63 0,-16 76 0,74-216 0,8-20 0,0-1 0,1 1 0,0 1 0,-4 34 0,0 19 0,4-44 0,-1 57 0,7-76 0,0-1 0,1 0 0,0 0 0,1 1 0,0-1 0,0 0 0,1-1 0,0 1 0,0 0 0,7 11 0,9 7 0,2 0 0,0-2 0,2 0 0,32 27 0,10 12 0,-40-38 0,-14-17 0,-2 0 0,1 1 0,-1 0 0,-1 1 0,0 0 0,0 1 0,-1-1 0,0 1 0,4 13 0,-10-23 0,-1 0 0,1 0 0,-1 0 0,0 0 0,1 0 0,-1 1 0,0-1 0,0 0 0,-1 0 0,1 0 0,0 0 0,-1 0 0,1 0 0,-1 0 0,1 0 0,-1 0 0,0-1 0,0 1 0,-2 3 0,1-2 0,-1 0 0,0 0 0,0 0 0,0 0 0,-1 0 0,1 0 0,-1-1 0,1 0 0,-5 2 0,-9 4 0,0-2 0,0 0 0,-27 6 0,39-11 0,-21 4 0,-1 2 0,1 0 0,1 2 0,-1 1 0,2 1 0,-1 1 0,2 1 0,-38 27 0,-166 160 0,218-191 0,1 0 0,0 0 0,1 1 0,0 0 0,1 0 0,0 0 0,0 1 0,1 0 0,0 0 0,1 1 0,-4 20 0,1 7 0,1 0 0,0 49 0,6-87 0,0 9 0,-1 1 0,0-1 0,-1 1 0,0-1 0,-1 0 0,-4 12 0,6-19 0,0-1 0,0 1 0,-1-1 0,1 1 0,-1-1 0,1 0 0,-1 0 0,0 0 0,0 0 0,0 0 0,0 0 0,0 0 0,0 0 0,0-1 0,-1 1 0,1-1 0,-1 0 0,1 0 0,-1 0 0,0 0 0,1 0 0,-1 0 0,0-1 0,1 1 0,-1-1 0,0 0 0,0 0 0,-3 0 0,2-1 0,1 1 0,-1-1 0,1-1 0,0 1 0,-1 0 0,1-1 0,0 0 0,0 1 0,0-1 0,0 0 0,1-1 0,-1 1 0,0 0 0,1-1 0,0 0 0,-1 1 0,1-1 0,0 0 0,0 0 0,-2-6 0,-4-7 0,1 0 0,-9-30 0,14 39 0,-8-28 0,0 0 0,3 0 0,1 0 0,1-1 0,2 0 0,2 0 0,1 0 0,7-52 0,11-17 0,-6 38 0,6-115 0,-20-363 0,1 550 0,0 0 0,-1 0 0,0 1 0,0-1 0,-3 7 0,-4 6 0,-78 186 0,26-65 0,-1-15-1365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4.9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1478,'3'0,"0"0,0 0,0 0,0 0,0 0,-1 0,1-1,0 0,0 1,0-1,0 0,-1 0,1-1,0 1,-1-1,1 1,-1-1,0 0,1 0,-1 0,0 0,0 0,0 0,0-1,-1 1,1 0,-1-1,1 0,-1 1,0-1,0 0,0 0,0 0,-1 1,1-1,-1-6,13-67,-6 29,14-50,-2 39,2 1,55-104,77-89,-103 172,3 3,91-99,-118 147,0 2,2 1,1 1,0 2,2 1,0 1,2 1,0 2,43-14,1 7,1 4,97-11,160-1,289 18,-473 20,-1 6,167 38,-269-40,-1 1,-1 3,0 2,-1 2,56 32,-75-35,-1 1,0 1,-2 0,0 2,-1 1,-1 1,-1 1,0 0,25 43,2 25,-4 2,39 118,-47-115,-2-4,-5 1,31 184,-30-76,2 240,-34 416,3-819,-2-1,-1 1,-12 49,9-62,-2 0,-1-1,0 0,-2 0,-24 38,-41 55,-120 141,174-234,-1-2,-1-1,-1 0,0-2,-2-1,0-1,-1-2,-49 21,-20 0,-130 30,204-60,-5 1,-299 72,250-65,-2-3,-97 1,130-11,-6 0,-105-10,125 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8T23:42:05.4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1038,'3'-1,"1"1,-1-1,1 1,-1-1,0 0,1-1,-1 1,0 0,0-1,0 0,0 0,0 0,0 0,0 0,2-3,37-44,-31 33,24-29,-17 18,2 1,1 1,2 0,0 2,1 1,34-25,619-407,-616 414,2 2,82-35,-116 58,33-23,-21 12,-1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3:55.9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2659 1598 24575,'-2'-37'0,"-10"-56"0,0-9 0,10-167 0,4 155 0,-15-136 0,8 216 0,-1-20 0,-22-89 0,-1 51 0,11 38 0,-12-63 0,28 97 0,1 0 0,0 0 0,2 1 0,5-38 0,-1 5 0,-4 48 0,-1 1 0,0 0 0,0 0 0,-1-1 0,1 1 0,0 0 0,-1 0 0,0 0 0,0-1 0,-2-3 0,3 6 0,-1 1 0,1-1 0,-1 0 0,1 0 0,-1 1 0,0-1 0,1 0 0,-1 1 0,0-1 0,0 1 0,1-1 0,-1 1 0,0-1 0,0 1 0,0 0 0,0-1 0,1 1 0,-1 0 0,0 0 0,0 0 0,0 0 0,0-1 0,0 1 0,0 0 0,0 1 0,0-1 0,0 0 0,0 0 0,0 0 0,1 0 0,-1 1 0,0-1 0,0 0 0,0 1 0,0-1 0,0 1 0,-1 0 0,-15 8 0,0 0 0,0 2 0,1-1 0,0 2 0,1 0 0,0 1 0,1 1 0,1 0 0,0 1 0,1 0 0,0 1 0,1 0 0,1 1 0,1 0 0,0 1 0,1 0 0,1 0 0,1 0 0,1 1 0,0 0 0,1 0 0,1 1 0,0 22 0,4 260 0,2-120 0,14 133 0,-12-267 0,27 171 0,-11-150 0,-16-57 0,0 1 0,-1-1 0,-1 1 0,0 0 0,-1 1 0,1 18 0,-3-26 0,0 0 0,0 0 0,-1 1 0,1-1 0,-2 0 0,1 0 0,-1 0 0,0 0 0,0 0 0,0-1 0,-1 1 0,-4 6 0,4-9 0,0 1 0,0-1 0,-1 0 0,1 1 0,-1-1 0,0-1 0,0 1 0,0-1 0,-1 1 0,1-1 0,0-1 0,-1 1 0,1 0 0,-1-1 0,0 0 0,-7 1 0,-14 1 0,-51-1 0,60-3 0,0 0 0,-1 2 0,1 0 0,0 1 0,0 1 0,0 1 0,-25 8 0,8 5 0,0 2 0,1 1 0,1 2 0,2 1 0,-55 52 0,80-70 0,-2 2 0,0-1 0,0 0 0,0 0 0,-10 5 0,16-10 0,0-1 0,0 1 0,1-1 0,-1 1 0,0-1 0,0 1 0,0-1 0,0 0 0,0 1 0,0-1 0,0 0 0,-1 0 0,1 0 0,0 1 0,0-1 0,0 0 0,0-1 0,0 1 0,0 0 0,0 0 0,0 0 0,0-1 0,0 1 0,0 0 0,0-1 0,0 1 0,0-1 0,0 1 0,0-1 0,0 0 0,0 1 0,1-1 0,-1 0 0,0 0 0,0 1 0,1-1 0,-1 0 0,1 0 0,-1 0 0,0 0 0,1 0 0,0 0 0,-1 0 0,0-2 0,-2-13 0,0-1 0,0-1 0,2 1 0,0 0 0,1 0 0,4-32 0,-1 8 0,0-12 0,0 24 0,-2 0 0,-1 0 0,-4-36 0,1 53 0,0 1 0,-1-1 0,-7-16 0,-9-27 0,15 34 0,0-5 0,0 1 0,-2 0 0,-1 0 0,-23-46 0,26 61 0,-1-2 0,1 1 0,1-1 0,0 1 0,1-1 0,0 0 0,1-1 0,0 1 0,1 0 0,0-1 0,2-15 0,3-9 0,1 1 0,15-51 0,-16 71 0,15-96 0,-15 80 0,1 1 0,1-1 0,12-31 0,-2 26 0,1 0 0,2 2 0,1 0 0,26-33 0,-38 55 0,-1 0 0,0-1 0,-1 0 0,-1 0 0,0 0 0,-1 0 0,-1-1 0,0 0 0,-1 0 0,0 0 0,-1 0 0,-1 0 0,-1 0 0,0 0 0,0 0 0,-6-18 0,6 29 0,-1 0 0,0 0 0,0 1 0,0-1 0,0 1 0,0-1 0,-1 1 0,0 0 0,1 0 0,-1 0 0,0 0 0,-1 0 0,1 1 0,0 0 0,-1-1 0,1 1 0,-1 1 0,0-1 0,0 0 0,-7-1 0,-7-2 0,-1 0 0,0 1 0,-21 0 0,37 3 0,-102-2 0,6 0 0,97 3 0,-1 0 0,0-1 0,1 1 0,-1-1 0,0 0 0,1 1 0,-1-1 0,1 0 0,-1-1 0,1 1 0,-1 0 0,1-1 0,-3-2 0,4 4 0,1 0 0,0-1 0,0 1 0,-1 0 0,1-1 0,0 1 0,0-1 0,0 1 0,0 0 0,-1-1 0,1 1 0,0-1 0,0 1 0,0 0 0,0-1 0,0 1 0,0-1 0,0 1 0,0 0 0,0-1 0,0 1 0,0-1 0,1 1 0,-1 0 0,0-1 0,0 1 0,0-1 0,0 1 0,1-1 0,19-13 0,21-4 0,58-16 0,-85 30 0,-1 1 0,1 0 0,0 1 0,0 0 0,0 1 0,0 1 0,0 0 0,23 4 0,-33-3 0,-1 0 0,-1 0 0,1 0 0,0 1 0,0-1 0,0 1 0,-1-1 0,1 1 0,0 0 0,-1 0 0,0 0 0,1 1 0,-1-1 0,0 0 0,0 1 0,-1-1 0,1 1 0,0 0 0,-1 0 0,0 0 0,1-1 0,-1 1 0,0 0 0,0 1 0,-1-1 0,1 0 0,-1 3 0,2 12 0,-1-1 0,0 1 0,-4 30 0,1-23 0,2-23 0,0 9 0,0 1 0,-1 0 0,0-1 0,-1 1 0,0-1 0,-1 0 0,0 1 0,-1-1 0,0 0 0,-1-1 0,-7 13 0,-105 169 0,-49 105 0,116-202 0,-46 106 0,82-165 0,2 1 0,1 1 0,-10 66 0,18-90 0,0 0 0,-1 0 0,-1 0 0,0 0 0,-1-1 0,0 0 0,-1 0 0,-9 13 0,-74 91 0,88-115 0,-18 24 0,2 1 0,-21 39 0,10-16 0,18-33 0,0 0 0,-1-1 0,-1-1 0,-16 16 0,28-31 0,1 1 0,-1 0 0,0 0 0,0 0 0,0-1 0,0 1 0,0 0 0,0-1 0,0 1 0,0-1 0,0 1 0,0-1 0,0 0 0,0 1 0,0-1 0,-1 0 0,1 0 0,0 0 0,0 0 0,0 0 0,0 0 0,0 0 0,0 0 0,-1 0 0,-1-1 0,2 0 0,-1 0 0,1 0 0,0 0 0,-1-1 0,1 1 0,0 0 0,0-1 0,0 1 0,0-1 0,0 1 0,0-1 0,1 1 0,-1-1 0,-1-3 0,-1-6 0,1 0 0,-1-1 0,0-21 0,3-150 0,1 142 0,1 19 0,-1 22 0,-1 0 0,0 0 0,0-1 0,0 1 0,0 0 0,0 0 0,0 0 0,0 0 0,0 0 0,0 0 0,0 0 0,1 0 0,-1 0 0,0-1 0,0 1 0,0 0 0,0 0 0,0 0 0,0 0 0,1 0 0,-1 0 0,0 0 0,0 0 0,0 0 0,0 0 0,0 0 0,0 0 0,1 0 0,-1 0 0,0 0 0,0 0 0,0 0 0,0 0 0,0 0 0,0 0 0,0 0 0,1 1 0,-1-1 0,0 0 0,0 0 0,0 0 0,0 0 0,0 0 0,0 0 0,0 0 0,0 0 0,1 0 0,-1 0 0,0 1 0,0-1 0,0 0 0,0 0 0,0 0 0,0 0 0,0 0 0,0 0 0,0 1 0,0-1 0,0 0 0,0 0 0,0 0 0,14 38 0,-8-22 0,54 185 0,-35-106 0,19 97 0,-36-122 0,-3 0 0,-7 104 0,-1-53 0,5-11 0,1-35 0,-9 81 0,5-152 0,1 0 0,-1 0 0,0 0 0,0 0 0,0 0 0,-1 0 0,1-1 0,-1 1 0,0-1 0,0 1 0,0-1 0,-1 0 0,1 1 0,-1-1 0,-3 3 0,4-4 0,-1 0 0,1-1 0,0 0 0,-1 1 0,1-1 0,-1 0 0,1 0 0,-1 0 0,0 0 0,1-1 0,-1 1 0,0-1 0,1 1 0,-1-1 0,0 0 0,0 0 0,1 0 0,-1-1 0,0 1 0,0-1 0,1 1 0,-6-3 0,-4-2 0,1-1 0,-1 0 0,1-1 0,1 0 0,-1 0 0,1-1 0,0-1 0,-9-10 0,-7-10 0,-31-44 0,33 39 0,0-1 0,3-1 0,1-1 0,1-1 0,3-1 0,1 0 0,-17-69 0,1-7 0,2 6 0,-23-102 0,43 179 0,1 0 0,1-1 0,3 0 0,0 0 0,2-1 0,1 1 0,2 0 0,2-1 0,1 1 0,1 0 0,16-54 0,-14 63 0,-1-1 0,-1 0 0,-1-1 0,-1 1 0,-2-1 0,0 1 0,-4-29 0,3 50 0,-1 0 0,1-1 0,-1 1 0,0 0 0,-1 0 0,1 0 0,-1 0 0,1 0 0,-1 1 0,0-1 0,-1 1 0,1-1 0,0 1 0,-1-1 0,0 1 0,0 0 0,0 0 0,0 1 0,0-1 0,-1 1 0,1-1 0,-1 1 0,0 0 0,0 0 0,1 1 0,-1-1 0,0 1 0,0 0 0,-1 0 0,1 0 0,-8 0 0,2 0 0,0 1 0,0 1 0,1 0 0,-1 0 0,0 1 0,1 0 0,-1 0 0,1 1 0,0 0 0,0 1 0,0 0 0,-15 10 0,12-6 0,1 1 0,-1 0 0,2 1 0,-1 0 0,2 1 0,-1 0 0,1 0 0,1 1 0,0 0 0,1 1 0,0 0 0,1 0 0,-7 20 0,6-7 0,0 1 0,2 0 0,1 0 0,2 0 0,0 1 0,3 31 0,1 101 0,3 68 0,10-116 0,-4-45 0,-10-54 0,1-1 0,0 0 0,1 0 0,0 0 0,7 15 0,-9-23 0,2 0 0,-1 0 0,0-1 0,1 1 0,0-1 0,0 1 0,0-1 0,0 0 0,0 0 0,1 0 0,-1-1 0,1 1 0,0-1 0,0 0 0,0 0 0,0 0 0,0-1 0,6 3 0,17 1 0,1-1 0,-1-1 0,1-2 0,0 0 0,45-6 0,-6 2 0,29 2 0,-41 2 0,1-3 0,65-10 0,-5-4 0,-80 13 0,-1-1 0,0-2 0,-1-1 0,61-22 0,-24 0 0,-70 26 0,-10 1 0,-13 1 0,-68 4 0,-128 22 0,-9 2 0,211-26 0,1 0 0,-1-2 0,0 1 0,1-2 0,-1 0 0,1-1 0,-29-10 0,11 3 0,1 2 0,-1 1 0,-1 1 0,-62-2 0,94 7 0,-1 1 0,1 0 0,-1 0 0,0 1 0,1-1 0,-1 0 0,1 1 0,0 0 0,-1-1 0,1 1 0,-1 0 0,1 0 0,0 0 0,0 1 0,-1-1 0,1 0 0,0 1 0,0 0 0,1-1 0,-1 1 0,0 0 0,0 0 0,1 0 0,-1 0 0,1 0 0,0 0 0,0 1 0,-1-1 0,2 0 0,-1 1 0,0-1 0,0 0 0,0 4 0,0-1 0,1 0 0,-1 0 0,1 0 0,0 1 0,1-1 0,-1 0 0,1 0 0,0 0 0,0 0 0,0 0 0,1 0 0,0 0 0,0-1 0,0 1 0,5 6 0,7 7 0,1-1 0,1-1 0,0-1 0,1 0 0,1-1 0,0-1 0,1-1 0,1 0 0,26 11 0,-37-18 0,0 1 0,0 0 0,-1 1 0,0 0 0,0 0 0,-1 1 0,0 0 0,7 10 0,5 9 0,19 38 0,-31-52 34,-1 1 0,-1 0-1,0 0 1,-1 1 0,-1 0-1,0-1 1,0 1 0,-2 0 0,0 21-1,-3 12-640,-13 75 1,12-100 117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8.5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583 3865 24575,'5'2'0,"0"0"0,0 0 0,-1 0 0,1 0 0,-1 1 0,1 0 0,-1 0 0,0 0 0,0 0 0,0 1 0,-1-1 0,5 7 0,7 4 0,30 29 0,-32-29 0,1 0 0,26 19 0,-29-25 0,-2 0 0,1 0 0,-1 1 0,0 1 0,-1-1 0,12 18 0,33 68 0,-8-13 0,-40-75 0,-1 0 0,0 0 0,-1 1 0,0 0 0,0-1 0,0 1 0,-1 0 0,0 0 0,-1 1 0,0-1 0,0 0 0,-1 0 0,0 1 0,0-1 0,-3 16 0,1-18 0,0 0 0,0 0 0,0 0 0,-1 0 0,0 0 0,0-1 0,0 1 0,-1-1 0,1 0 0,-2 0 0,1-1 0,0 1 0,-1-1 0,0 0 0,0 0 0,0 0 0,0 0 0,-1-1 0,1 0 0,-1 0 0,-7 2 0,7-3 0,1 0 0,-1 0 0,0-1 0,0 0 0,0 0 0,0 0 0,0 0 0,0-1 0,0 0 0,0-1 0,-6 0 0,9 0 0,0 0 0,0 0 0,0 0 0,1 0 0,-1 0 0,0-1 0,1 1 0,-1-1 0,1 1 0,0-1 0,-1 0 0,1 0 0,0 0 0,0-1 0,0 1 0,1 0 0,-1-1 0,0 1 0,1-1 0,0 1 0,-1-1 0,1 0 0,0 0 0,0-3 0,-2-3 0,1-1 0,0 1 0,1 0 0,0-1 0,0 0 0,1 1 0,0-1 0,1 1 0,0-1 0,1 0 0,5-16 0,-6 21 0,1 0 0,1 0 0,-1 1 0,1-1 0,-1 1 0,1-1 0,0 1 0,1 0 0,-1 0 0,1 1 0,0-1 0,0 1 0,0-1 0,0 1 0,1 1 0,-1-1 0,1 0 0,0 1 0,-1 0 0,1 0 0,0 1 0,0-1 0,7 0 0,28-3 0,0 2 0,1 2 0,-1 2 0,66 9 0,-101-9 0,0 0 0,0 0 0,1 0 0,-1 1 0,0 0 0,0 0 0,-1 1 0,1-1 0,0 1 0,7 6 0,-2 0 0,0 1 0,15 19 0,17 18 0,-39-45 0,0 1 0,0-1 0,0 1 0,0 0 0,0 0 0,0 1 0,-1-1 0,0 0 0,0 1 0,0-1 0,0 1 0,0 0 0,-1 0 0,1 0 0,-1 0 0,0 0 0,0 0 0,-1 0 0,1 0 0,-1 0 0,0 0 0,0 0 0,0 0 0,-1 0 0,1 0 0,-1 0 0,0 0 0,-2 7 0,-27 42 0,22-39 0,-1 0 0,2 0 0,0 1 0,-8 24 0,14-37 0,0 1 0,0 0 0,1 0 0,-1 0 0,1 0 0,0 0 0,0 0 0,0 0 0,0 0 0,0 0 0,1 0 0,0 0 0,-1 0 0,1 0 0,0 0 0,0-1 0,1 1 0,-1 0 0,0-1 0,1 1 0,0-1 0,-1 1 0,1-1 0,0 0 0,1 0 0,-1 0 0,0 0 0,0 0 0,5 3 0,-4-4 0,0 0 0,0 1 0,0-1 0,0 0 0,1-1 0,-1 1 0,0-1 0,0 1 0,1-1 0,-1 0 0,0 0 0,1 0 0,-1-1 0,0 1 0,1-1 0,-1 0 0,0 0 0,0 0 0,0 0 0,0 0 0,0-1 0,0 1 0,0-1 0,0 0 0,-1 0 0,6-4 0,7-7 0,-1 0 0,0-1 0,15-19 0,-26 29 0,90-115 0,80-138 0,-117 152 0,-40 72 0,36-55 0,-13 19 0,-29 49 0,22-32 0,-29 48 0,0 0 0,0 0 0,-1-1 0,1 1 0,-1 0 0,0-1 0,-1 1 0,1-1 0,1-6 0,-3 9 0,0 1 0,0-1 0,0 1 0,-1-1 0,1 1 0,0-1 0,0 1 0,-1-1 0,1 1 0,-1-1 0,1 1 0,-1 0 0,0-1 0,0 1 0,1 0 0,-1-1 0,0 1 0,0 0 0,0 0 0,0 0 0,0 0 0,-1 0 0,1 0 0,0 0 0,0 0 0,-1 0 0,1 1 0,-1-1 0,1 0 0,0 1 0,-1-1 0,1 1 0,-3-1 0,-8-1 0,1-1 0,-1 2 0,-19-1 0,19 1 0,-1 0 0,1 0 0,-22-6 0,30 5 0,0 1 0,1 0 0,-1-1 0,1 0 0,0 0 0,0 0 0,0 0 0,0 0 0,0-1 0,0 1 0,0-1 0,1 0 0,-1 1 0,1-1 0,0-1 0,0 1 0,-2-3 0,0-5 0,0 1 0,0 0 0,1-1 0,1 0 0,0 0 0,0 0 0,1 0 0,0 0 0,1 0 0,0 0 0,1 0 0,0 0 0,4-16 0,-1 13 0,0 0 0,0 0 0,1 0 0,1 1 0,1 0 0,-1 0 0,2 1 0,0-1 0,17-18 0,14-10 0,1 2 0,2 2 0,78-53 0,-119 90 0,0-1 0,-1 1 0,1-1 0,-1 1 0,1-1 0,0 1 0,-1-1 0,1 1 0,0 0 0,-1-1 0,1 1 0,0 0 0,0 0 0,-1-1 0,1 1 0,0 0 0,0 0 0,-1 0 0,1 0 0,0 0 0,0 0 0,0 0 0,0 1 0,0-1 0,-1 1 0,0 0 0,0 0 0,0-1 0,0 1 0,0 0 0,0 0 0,0-1 0,0 1 0,0 0 0,0 0 0,0-1 0,-1 1 0,1 0 0,0-1 0,0 1 0,-1 0 0,0 1 0,-24 43 0,22-39 0,-22 31 0,0-1 0,-41 43 0,-70 60 0,-12 14 0,123-122 0,20-22 0,-1-1 0,0 0 0,-1-1 0,0 0 0,0 0 0,-1 0 0,-8 5 0,16-12 0,0 1 0,0-1 0,-1 0 0,1 0 0,0 0 0,0 0 0,0 0 0,-1 0 0,1 1 0,0-1 0,0 0 0,0 0 0,-1 0 0,1 0 0,0 0 0,0 0 0,-1 0 0,1 0 0,0 0 0,0 0 0,-1 0 0,1 0 0,0 0 0,0 0 0,0-1 0,-1 1 0,1 0 0,0 0 0,0 0 0,-1 0 0,1 0 0,0 0 0,0 0 0,0-1 0,0 1 0,-1 0 0,1 0 0,0 0 0,0-1 0,-2-11 0,6-20 0,-3 29 0,5-34 0,3 1 0,0 0 0,2 1 0,2 0 0,1 0 0,2 2 0,34-55 0,40-67 0,-62 101 0,43-62 0,-57 97 0,-6 7 0,1-1 0,14-14 0,-22 27 0,-1-1 0,0 1 0,0 0 0,0-1 0,0 1 0,1 0 0,-1 0 0,0-1 0,0 1 0,1 0 0,-1 0 0,0-1 0,0 1 0,1 0 0,-1 0 0,0 0 0,1-1 0,-1 1 0,0 0 0,1 0 0,-1 0 0,0 0 0,1 0 0,-1 0 0,0 0 0,1 0 0,-1 0 0,1 0 0,-1 0 0,0 0 0,1 0 0,-1 0 0,0 0 0,1 0 0,-1 0 0,0 0 0,1 1 0,-1 13 0,-11 21 0,9-30 0,0 0 0,-1 0 0,1 0 0,-1-1 0,-1 1 0,1-1 0,0 0 0,-6 5 0,8-8 0,1-1 0,0 0 0,0 1 0,0-1 0,-1 0 0,1 0 0,0 1 0,0-1 0,-1 0 0,1 0 0,0 1 0,0-1 0,-1 0 0,1 0 0,0 0 0,-1 1 0,1-1 0,0 0 0,-1 0 0,1 0 0,0 0 0,-1 0 0,1 0 0,0 0 0,-1 0 0,1 0 0,0 0 0,-1 0 0,1 0 0,0 0 0,-1 0 0,1 0 0,0 0 0,-1 0 0,1 0 0,0-1 0,-1 1 0,1 0 0,0 0 0,-1 0 0,1 0 0,0-1 0,0 1 0,-1 0 0,1 0 0,0-1 0,0 1 0,-1 0 0,1-1 0,0 1 0,0 0 0,0 0 0,0-1 0,-1 1 0,1 0 0,0-1 0,0 1 0,0-1 0,0 1 0,0 0 0,0-1 0,0 1 0,0 0 0,0-1 0,0 1 0,0 0 0,0-1 0,0 1 0,1-1 0,3-25 0,22-46 0,23-78 0,-26 76 0,7-33 0,-28 96 0,0 0 0,0 0 0,-2 0 0,1 0 0,-2-1 0,1 1 0,-4-17 0,3 25 0,1 1 0,-1 0 0,0-1 0,0 1 0,0 0 0,0 0 0,0 0 0,0 0 0,-1 0 0,1 0 0,-1 0 0,1 0 0,-1 0 0,0 1 0,1-1 0,-1 1 0,0-1 0,0 1 0,0 0 0,-1-1 0,1 1 0,0 0 0,0 1 0,0-1 0,-1 0 0,1 1 0,-1-1 0,1 1 0,0 0 0,-1-1 0,1 1 0,-1 1 0,1-1 0,0 0 0,-4 1 0,-7 1 0,0 1 0,0 0 0,1 1 0,-1 1 0,-11 5 0,-49 24 0,-121 35 0,37-11 0,21-8 0,133-48 0,-1-1 0,1 0 0,-1-1 0,0 1 0,0-1 0,1 1 0,-1-1 0,0 0 0,0-1 0,0 1 0,1 0 0,-5-2 0,7 2 0,1-1 0,-1 1 0,0-1 0,0 1 0,0-1 0,1 1 0,-1-1 0,0 1 0,1-1 0,-1 1 0,1-1 0,-1 0 0,0 1 0,1-1 0,-1 0 0,1 0 0,0 0 0,-1 1 0,1-1 0,-1-1 0,1 0 0,0 0 0,0 0 0,0 0 0,0 0 0,0 1 0,0-1 0,1 0 0,-1 0 0,0 0 0,1 0 0,0 0 0,1-2 0,5-10 0,0 2 0,1-1 0,1 1 0,0 0 0,16-15 0,-13 14 0,-1 0 0,0 0 0,12-20 0,-23 32 0,1 0 0,0 0 0,-1 0 0,1 0 0,-1 0 0,1 0 0,-1 0 0,0 0 0,1 0 0,-1 0 0,0 0 0,0 0 0,0 0 0,0 0 0,0 0 0,0 0 0,0 0 0,0 0 0,0-2 0,-1 2 0,1 1 0,-1 0 0,1-1 0,-1 1 0,1 0 0,-1-1 0,1 1 0,-1 0 0,1 0 0,-1-1 0,0 1 0,1 0 0,-1 0 0,1 0 0,-1 0 0,1 0 0,-1 0 0,0 0 0,1 0 0,-1 0 0,1 0 0,-1 0 0,0 0 0,0 0 0,-6 2 0,0 0 0,0 1 0,0-1 0,-8 6 0,-36 21 0,-73 58 0,84-58 0,33-23 0,-1-1 0,-1 0 0,-14 7 0,21-11 0,1-1 0,-1 1 0,1-1 0,-1 1 0,0-1 0,1 0 0,-1 0 0,0 0 0,1 0 0,-1 0 0,0 0 0,-2 0 0,3-1 0,0 1 0,1 0 0,-1-1 0,0 1 0,0-1 0,1 1 0,-1-1 0,0 1 0,1-1 0,-1 0 0,0 1 0,1-1 0,-1 0 0,1 0 0,-1 1 0,1-1 0,0 0 0,-1 0 0,1 1 0,0-1 0,-1 0 0,1 0 0,0 0 0,0 0 0,0-1 0,0-3 0,1 1 0,0-1 0,0 0 0,0 1 0,0-1 0,1 1 0,0-1 0,0 1 0,0 0 0,0 0 0,1 0 0,0 0 0,3-4 0,4-7 0,96-132 0,-90 120 0,-16 27 0,0 0 0,0 0 0,1-1 0,-1 1 0,0 0 0,0 0 0,0-1 0,0 1 0,0 0 0,0 0 0,1 0 0,-1-1 0,0 1 0,0 0 0,0-1 0,0 1 0,0 0 0,0 0 0,0-1 0,0 1 0,0 0 0,0 0 0,0-1 0,0 1 0,0 0 0,0 0 0,-1-1 0,1 1 0,0 0 0,0 0 0,0-1 0,0 1 0,0 0 0,-1 0 0,1 0 0,0-1 0,0 1 0,-11 4 0,-17 18 0,25-19 0,-47 39 0,-2-2 0,-68 39 0,60-43 0,24-14 0,-52 24 0,74-40 0,-1-1 0,1 0 0,-1-1 0,0-1 0,0 0 0,0-1 0,-22 0 0,33-2 0,-1 0 0,0 0 0,1-1 0,-1 1 0,0-1 0,1-1 0,-1 1 0,1 0 0,-1-1 0,1 0 0,0 0 0,0-1 0,0 1 0,0-1 0,0 0 0,0 0 0,1 0 0,-4-4 0,-2-5 0,0 1 0,1-2 0,1 1 0,-9-21 0,-6-10 0,-35-57 0,-66-166 0,110 228 0,-8-43 0,0 0 0,16 62 0,0-1 0,1 1 0,1 0 0,0-1 0,2 0 0,0 0 0,1 0 0,2 1 0,0-1 0,0 0 0,2 1 0,1 0 0,9-28 0,74-167 0,-67 171 0,2 0 0,51-70 0,252-315 0,-283 371 0,62-93 0,-89 126 0,0 0 0,-15 21 0,-9 12 0,-56 59 0,-4-3 0,-2-3 0,-92 64 0,131-108 0,-36 15 0,36-17 0,180-146 0,-86 71 0,4 3 0,120-79 0,59 10 0,39-24 0,-280 145 0,-1 1 0,0 1 0,0-1 0,0 1 0,0 0 0,0 0 0,0 0 0,0 0 0,1 1 0,-1-1 0,1 1 0,8-1 0,-13 2 0,1 1 0,-1-1 0,1 0 0,-1 0 0,0 0 0,1 0 0,-1 0 0,1 0 0,-1 0 0,0 1 0,1-1 0,-1 0 0,0 0 0,1 1 0,-1-1 0,0 0 0,1 0 0,-1 1 0,0-1 0,1 0 0,-1 1 0,0-1 0,0 1 0,0-1 0,1 0 0,-1 1 0,0-1 0,0 0 0,0 1 0,0-1 0,0 1 0,0-1 0,0 1 0,1-1 0,-1 0 0,-1 1 0,1-1 0,0 1 0,0-1 0,0 1 0,0 0 0,-8 18 0,7-17 0,-24 42 0,-1-1 0,-3-2 0,-1 0 0,-2-2 0,-1-2 0,-3-1 0,0-1 0,-2-2 0,-2-2 0,-44 26 0,-477 260-3355,210-128 1742,273-136 1613,95-63 387,1 0 1,-2-1 0,29-24 0,25-16 1010,-1 11-515,123-50 1,80-10-1863,607-162-3068,14 53 1125,-677 167 3081,356-25-1,-454 64 2640,-141 17-1633,-37 15 275,-28 7-763,-3-4 0,-114 26 0,-193 20-1802,142-31 543,-369 67-221,358-67 729,135-21-139,2 5 1,-226 85 0,317-102 875,38-13-647,1-1 0,-1 0 0,1 0-1,-1 0 1,1 1 0,-1-1 0,0 0 0,1 0 0,-1 0 0,1 0-1,-1 0 1,1 0 0,-1 0 0,0 0 0,1 0 0,-1 0 0,1 0-1,-1-1 1,1 1 0,-1 0 0,1 0 0,-1 0 0,1-1 0,-1 1-1,1 0 1,-1-1 0,1 1 0,-1 0 0,0-1 0,6-15 608,21-17 341,28-17-527,106-75 1,-84 69-374,370-233-812,-205 142 456,-103 62 290,60-40-2,-152 93-16,-2-2 1,45-43 0,-82 70 18,-2 2 0,0 1 0,-1-1 0,1 0 0,-1 0 0,0 0 0,0 0 0,-1-1 0,4-6 0,-8 10 0,-4 5 0,-65 56 349,40-32-6,-58 39 0,-20-1-739,-3-5 0,-3-6 0,-141 48 0,-370 76-1188,552-161 1572,0 3 0,-97 41 0,137-43 175,33-18-138,-1 0-1,1 0 0,0 0 1,-1 0-1,1 1 0,0-1 1,-1 0-1,1 0 0,0 0 1,-1 1-1,1-1 0,0 0 1,-1 1-1,1-1 0,0 0 1,0 0-1,-1 1 0,1-1 1,0 0-1,0 1 0,0-1 1,0 1-1,-1-1 0,1 0 1,0 1-1,0-1 0,0 0 1,0 1-1,0-1 0,0 1 1,0 0-1,13 1 451,22-8 339,212-74 25,-65 19-643,-44 25-422,219-27 1,-139 29-77,-89 13 162,-10 2 135,210-61-1,-309 75 6,-20 5 0,0 0 0,0 0 0,0 0 0,0 0 0,0 0 0,0 0 0,-1 0 0,1 0 0,0 0 0,0 0 0,0 0 0,0 0 0,0 0 0,0 0 0,0 1 0,0-1 0,0 0 0,0 0 0,0 0 0,-1 0 0,1 0 0,0 0 0,0 0 0,0 0 0,0 0 0,0 0 0,0 0 0,0 0 0,0 1 0,0-1 0,0 0 0,0 0 0,0 0 0,0 0 0,0 0 0,0 0 0,0 0 0,0 0 0,0 0 0,0 1 0,0-1 0,0 0 0,0 0 0,0 0 0,0 0 0,0 0 0,0 0 0,0 0 0,0 0 0,0 0 0,0 0 0,0 1 0,0-1 0,1 0 0,-1 0 0,0 0 0,0 0 0,0 0 0,0 0 0,0 0 0,0 0 0,0 0 0,0 0 0,0 0 0,0 0 0,0 0 0,1 0 0,-29 17 0,-59 19-80,-108 29 0,-97 10-165,150-40 200,-572 134 45,523-122 0,99-23 0,77-19-20,23-6-1,27-5 226,24-10 84,-2-3 0,0-2 0,67-36 0,-17 7-419,414-148-1324,-11 5 99,-445 164 1392,449-177-423,-508 204 347,7-2 77,1-1 1,25-3-1,-35 7-93,0 1-1,-1 0 1,1 0-1,0 0 1,0 0-1,-1 0 1,1 1-1,0 0 1,-1 0-1,1 0 1,-1 0-1,1 0 1,-1 1-1,0-1 1,7 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13.3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3798 820 24575,'-43'20'-90,"-1"-2"0,-1-2 0,-74 16 0,-145 12-616,130-24 390,-1009 155-1749,663-87 2087,-13 1-1130,419-82 1088,72-7 20,1 0 0,0 0 0,0 1 0,0-1 0,-1 0 0,1 0 0,0 0 0,0 0 0,0-1 0,-1 1 0,1 0 0,0 0 0,0-1 0,0 1 0,0-1 0,0 1 0,-1-1 0,1 1 0,0-1 0,0 0 0,0 1 0,1-1 0,-1 0 0,-2-1 0,4 0 0,-1 0 0,1 1 0,0-1 0,0 1 0,-1-1 0,1 1 0,0-1 0,0 1 0,1-1 0,-1 1 0,0 0 0,0 0 0,1-1 0,-1 1 0,0 0 0,1 0 0,1 0 0,41-30-22,91-48 1,64-15-64,-166 79 71,118-52-23,350-171 1,-369 168 19,365-186-48,15 39-1819,-299 148-47,384-74 0,-593 142 1953,23-4 247,1 1 0,-1 1 0,37 1 0,-62 2-214,0 0 0,0 0 0,-1 0-1,1 1 1,0-1 0,0 1 0,0-1-1,0 1 1,0 0 0,0-1 0,-1 1-1,1 0 1,2 2 0,-3-2-6,-1 0-1,1 0 1,0-1 0,-1 1 0,1 0-1,0 0 1,-1 0 0,1 0-1,-1 0 1,0 0 0,1 0 0,-1 0-1,0 0 1,0 0 0,0 1-1,0-1 1,1 0 0,-2 1 0,0 5 194,0-1 1,-1 1 0,0-1 0,0 0-1,0 1 1,-6 8 0,-1 4 152,-4 11-14,-2 0 0,-1-2 0,-1 0 0,-1 0 0,-2-2-1,-1 0 1,-1-2 0,0 0 0,-53 40 0,20-23-317,-3-4 1,-1-1-1,-114 49 0,-289 107-1482,136-59-70,-277 130-797,167-71 463,265-123 1551,65-28 1024,-100 55 0,265-131 2925,191-101-85,-149 97-3760,183-45 0,-212 65-262,1065-238-4964,-752 189 2640,-375 67 2746,3-1-1,0 1-1,0 0 1,0 1 0,14 1-1,-24-1 42,-1 1-1,1-1 0,-1 1 0,1-1 1,-1 1-1,1 0 0,-1 0 0,0 0 0,0 0 1,1 0-1,-1 0 0,0 1 0,0-1 1,0 1-1,0 0 0,0-1 0,-1 1 0,1 0 1,-1 0-1,1 0 0,-1 0 0,1 0 1,-1 1-1,0-1 0,0 0 0,0 1 0,0 2 1,0 2 66,0 0 0,0 0 0,-1 0 0,0 1 0,-1-1 0,0 0 1,0 0-1,0 0 0,-1 0 0,0 0 0,-3 7 0,-3 6 324,-1-1 0,-19 30 0,8-20-19,-1-1-1,-2 0 1,0-2 0,-2-1 0,-41 33-1,-152 98 772,-516 278-4639,702-416 3322,-625 319-2184,-12-29 491,-342 110 1063,980-406 838,19-9 130,1 1 0,0 1 0,0 0 0,-16 10 0,27-15-182,0 0 1,0 0-1,1 0 1,-1 0 0,0 0-1,0 0 1,0 0-1,0 0 1,1 0 0,-1 0-1,0 0 1,0 0-1,0 0 1,0 1 0,0-1-1,1 0 1,-1 0 31,0 0-16,0 0-16,0 1 1,1-1 0,-1 0-1,0 0 1,0 0-1,0 0 1,0 1 0,0-1-1,0 0 1,0 0 0,0 0-1,0 0 1,0 0-1,0 1 1,0-1 0,0 0-1,0 0 1,0 0-1,0 0 1,0 1 0,0-1-1,0 0 1,0 0-1,0 0 1,0 0 0,0 1-1,0-1 1,-1 1 109,1-1-110,-1 0 1,1 0-1,0 0 1,0 0 0,11 1 303,1-1 1,0-1 0,-1 0-1,14-3 1,1 1 48,412-76 2839,-1-24-3939,-142 32-760,877-191-2545,-239 56 3796,-730 161-193,1 9 0,397-18 0,-564 54 405,-11 1 226,1-2 0,-1 0-1,1-2 1,44-11 0,-56 5 1363,-15 9-1546,-26 4 1197,-14 12-265,1 2 1,1 2-1,-56 38 1,-39 20 1165,70-48-1774,-1-4-1,-1-3 1,-125 28 0,-210 13-2217,316-52 1592,-243 29-873,-401 64 1001,637-83 43,59-14 99,-1 0 0,-34 2 0,66-10 38,0 0-1,-1 1 1,1-1 0,-1 0-1,1 0 1,0 0-1,-1 0 1,1 0 0,-1 0-1,1 0 1,0-1 0,-1 1-1,1 0 1,0-1-1,-1 1 1,1-1 0,0 0-1,-1 1 1,1-1 0,-2-1-1,3 1 6,0 0-1,0 0 1,-1 0 0,1 0-1,0 0 1,0 0 0,0 1-1,0-1 1,1 0 0,-1 0-1,0 0 1,0 0 0,0 0-1,1 0 1,-1 1 0,0-1-1,1 0 1,-1 0 0,1 0-1,-1 1 1,1-1-1,-1 0 1,2 0 0,6-9 251,1 0 0,1 1 0,10-8 0,-18 16-246,60-48 383,3 3 0,111-59 0,151-53-1755,-28 16-219,347-212-1973,-208 112 1990,-382 211 1601,211-118-262,-198 106 530,107-88 0,-161 118 201,0-1-1,-1-1 1,20-33 2018,-50 56-1641,-22 15 106,-68 45-203,-174 81 0,-132 20-1926,195-97 421,-4-10 0,-436 65 0,-292 40 698,947-167 6,-41 6-27,43-6 23,-1 1-1,0-1 1,1 0-1,-1-1 0,0 1 1,0 0-1,1 0 1,-1 0-1,0 0 1,1 0-1,-1-1 0,0 1 1,1 0-1,-1-1 1,0 1-1,1 0 1,-1-1-1,0 0 1,1 0 4,-1 0 0,1 1 0,0-1 0,0 0 0,0 1 0,0-1 0,0 0 0,0 1 0,0-1 0,1 0 0,-1 1 0,0-1 0,0 1 0,0-1 1,1 0-1,-1 1 0,0-1 0,0 0 0,1 1 0,-1-1 0,1 1 0,-1-1 0,1 1 0,0-1 0,15-18 340,1 2 0,1 0-1,24-18 1,-16 15 146,-3 1-158,2 2 0,0 1 0,39-19 0,89-30-629,-70 31-171,1138-565-3762,-797 356 3526,-383 218 1000,-40 25-256,-1-1 0,1 1 0,0-1 1,-1 1-1,1-1 0,0 1 0,0 0 0,-1 0 1,1-1-1,0 1 0,0 0 0,0 0 0,-1 0 1,1 0-1,0 0 0,0 0 0,0 0 0,0 0 1,0 0-1,-3 11 688,-20 17 317,-10 1-810,-1-2 0,-1-1-1,-2-1 1,-42 21-1,-165 71 754,173-85-920,-543 219-822,453-197 376,-323 62 0,130-68 376,-37 6 0,371-51 47,27-6 70,34-8 187,55-4-252,114-5 1,32-3 145,-84-5-779,-2-7-1,215-76 1,366-177-1772,-427 163 1900,-271 108 841,24-8 202,-63 25-559,-1-1 1,1 1-1,0 0 0,-1 0 1,1-1-1,0 1 0,-1 0 1,1 0-1,0 0 0,0 0 1,-1 0-1,1 0 0,0 0 1,0 0-1,-1 0 0,1 0 1,0 0-1,-1 0 0,1 1 1,0-1-1,-1 0 0,1 0 1,0 1-1,0 0 0,-1-1 1,0 1 1,0 0-1,0-1 0,1 1 0,-2 0 0,1-1 1,0 1-1,0 0 0,0-1 0,0 1 0,0 0 1,0-1-1,-1 1 0,1 0 0,0-1 0,-1 1 1,1-1-1,0 1 0,-2 1 0,-26 30 942,-58 42-472,-3-3 1,-4-4-1,-2-5 1,-104 51-1,-335 144-1639,460-223 1090,-128 52 45,-58 28-3,201-84 4,0 2 0,-63 48 0,112-70 79,17-9 122,22-11 375,260-125-310,44-18-1301,551-200 27,-319 132-3696,-521 201 4558,-36 16 206,0 0 1,0 0-1,0 0 1,0 1-1,0 1 1,1-1-1,-1 1 1,1 1-1,0 0 1,10-1-1,-18 2-37,0 0 0,0 1 0,0-1 0,0 0 0,0 0-1,0 0 1,0 1 0,0-1 0,0 0 0,-1 1 0,1-1 0,0 1 0,0-1 0,0 1-1,-1-1 1,1 1 0,0 0 0,-1-1 0,1 1 0,0 0 0,-1 0 0,1-1 0,-1 1-1,1 0 1,-1 0 0,0 0 0,1 0 0,-1 0 0,0 0 0,1-1 0,-1 1 0,0 0-1,0 0 1,0 0 0,0 0 0,0 0 0,0 0 0,0 0 0,0 0 0,0 0-1,-1 1 1,0 3 175,-1 1-1,1-1 1,-1 0 0,-1 0-1,-4 9 1,-5 4 195,-1 0 0,-1-1 0,0 0 1,-2-1-1,0-1 0,0 0 1,-1-2-1,-22 15 0,-164 85 360,126-74-978,-695 349-2832,-34-22-874,804-365 3919,-43 19-451,0 3 0,2 1 0,-43 31 0,71-41 811,15-13-339,0-1 1,0 0-1,0 0 1,-1 0-1,1 0 1,0 0 0,0 1-1,0-1 1,0 0-1,0 0 1,0 0-1,0 0 1,0 1-1,0-1 1,0 0-1,0 0 1,0 0-1,0 0 1,0 1-1,0-1 1,0 0-1,0 0 1,0 0-1,0 1 1,0-1-1,0 0 1,0 0-1,0 0 1,0 0-1,0 1 1,0-1-1,0 0 1,1 0 0,-1 0-1,0 0 1,0 0-1,0 0 1,0 1-1,0-1 1,1 0-1,-1 0 1,0 0-1,0 0 1,3 1 71,0-1 1,-1 0 0,1 0 0,0 0-1,-1 0 1,1-1 0,0 1-1,-1-1 1,5-1 0,17-6 317,0-1 0,-1-1 0,0-2 1,30-19-1,-15 9 21,173-102 1745,180-98-541,-295 173-1689,2 5 1,120-36 0,119-51 65,-332 129 36,28-10-101,-32 12 81,-1 0-1,1-1 1,-1 1 0,1 0-1,-1 0 1,1 0-1,-1 0 1,1 0-1,-1 0 1,1 0-1,-1 0 1,1 0-1,-1 0 1,1 0-1,-1 0 1,1 0-1,-1 0 1,1 1-1,-1-1 1,1 0-1,-1 0 1,0 0-1,1 1 1,-1-1-1,1 0 1,-1 1-1,0-1 1,1 0 0,-1 1-1,1-1 1,-1 0-1,0 1 1,0-1-1,1 1 1,-1-1-1,0 1 1,0-1-1,0 0 1,1 1-1,-1-1 1,0 1-1,0-1 1,0 1-1,0-1 1,0 1-1,0-1 1,0 1-1,0-1 1,0 1-1,0-1 1,0 1-1,0-1 1,0 1-1,-1-1 1,1 1-1,-2 6 26,0-1-1,-1 1 0,1-1 0,-1 0 0,-1 0 0,1 0 0,-1-1 0,-7 9 0,-44 45 194,17-20-176,-26 37-58,-83 90 0,134-154 4,-1-1 0,0 0 0,-1-1 0,0 0 0,-1-1 0,1-1 0,-2-1 0,1 0 0,-29 7 1,-12 0-74,-91 9 1,114-18 0,-188 21-697,-327-2-1,543-24 753,-3 1 9,1-1 0,0 0 1,0 0-1,0-1 1,0 0-1,0-1 0,0 0 1,0 0-1,0-1 1,0 0-1,-9-5 0,16 7 4,0 1 0,0-1 0,0-1 0,0 1 0,0 0 0,0 0 0,0 0 0,0 0 0,1-1 0,-1 1 0,0 0 0,1-1 0,-1 1 0,1 0 0,0-1 0,-1 1 0,1-1 0,0 1 0,0 0 0,0-1 0,0 1 0,0-1 0,0 1 0,0-1 0,0 1 0,1-1 0,-1 1 0,1 0 0,-1-1 0,1 1 0,-1 0 0,1-1 0,1-1 0,2-2 0,-1 0 0,1 0 0,0 0 0,0 0 0,0 1 0,8-7 0,-1 4 68,-1 0 1,1 1-1,1 0 0,-1 1 0,1 0 0,0 1 0,18-5 0,95-12 850,-42 9-629,80-23-710,127-20-1124,440 28-1883,-476 27 2795,17-23 645,-186 12 140,-79 11-62,43-3 702,-31 10-28,-17-6-723,-1-1-1,1 1 1,-1-1 0,0 1-1,1-1 1,-1 1 0,0-1-1,0 1 1,0 0 0,1-1 0,-1 1-1,0 0 1,0-1 0,0 1-1,0-1 1,0 1 0,0 0-1,0-1 1,0 1 0,0 0-1,-1-1 1,1 1 0,0-1 0,0 1-1,0 0 1,-1-1 0,0 2-1,-5 11 161,-2-1 0,0 1 0,0-1-1,-1-1 1,0 0 0,-1 0 0,-22 18-1,-89 59 1221,99-73-1370,-102 61-292,-209 92 0,-86 52-179,361-185 420,20-12 0,-63 49 0,101-71 0,-1-1 0,0 1 0,0-1 0,1 1 0,-1-1 0,0 1 0,1-1 0,-1 1 0,1 0 0,-1-1 0,1 1 0,-1 0 0,1-1 0,-1 1 0,1 0 0,-1 0 0,1-1 0,0 1 0,-1 0 0,1 1 0,17-6 0,27-18 0,43-28 0,22-12 0,-61 40-15,1 2 1,1 3-1,1 2 1,87-14-1,214-9-58,78 21-661,270-29-801,-520 18 1485,337-100 1,-470 112-74,-1-2-1,-1-2 0,76-44 1,-89 40 123,-31 24 2,-1 0 0,0 0 0,0 0 0,0 0 0,1 0 0,-1 0 0,0 0 0,0 0 1,0 0-1,0 0 0,1-1 0,-1 1 0,0 0 0,0 0 0,0 0 0,0 0 0,0 0 0,1-1 0,-1 1 0,0 0 0,0 0 0,0 0 0,0 0 0,0-1 1,0 1-1,0 0 0,0 0 0,0 0 0,0-1 0,0 1 0,0 0 0,0 0 0,0 0 0,0-1 0,0 1 0,0 0 0,0 0 0,0 0 0,0 0 1,0-1-1,0 1 0,0 0 0,0 0 0,0 0 0,0-1 0,0 1 0,-1 0 0,1 0 0,0 0 0,0 0 0,0 0 0,0-1 0,-1 1 0,-14 1 269,-23 10 368,36-11-602,-79 31 408,0 3 0,2 4 0,-76 49 0,69-38-788,-18 7 118,-2-5 0,-2-5 0,-2-4 0,-117 26 0,-171 18-1000,157-37 413,145-29 386,-824 162-1069,778-159 1579,-366 54-971,355-47 1958,174-53 509,-12 16-1372,361-254 4070,136-9-5003,-137 78 441,-284 145 286,260-158-23,-336 199 18,293-222-91,-298 225 97,4-4 138,0 1 0,0-2 0,-1 1 0,0-1 0,8-15 309,-21 25-370,-9 5-49,-79 53-8,-122 68-26,-585 251-935,788-373 938,-36 17 0,0 2 0,2 3 0,-49 36 0,80-48 0,14-7 0,4-8 0,0-1 0,-1 1 0,1-1 0,0 1 0,0-1 0,-1 0 0,1 0 0,0 0 0,0 0 0,-1 0 0,1 0 0,0 0 0,0 0 0,-1-1 0,1 1 0,0-1 0,2-1 0,206-60 3,-93 26-54,569-213-922,-21-59 73,83 5 294,-679 278 536,-26 9-21,-19 6 115,0 2 0,0 0 0,1 1-1,49-6 1,-73 13 9,0 0 0,0 0 0,0-1 0,0 1 0,0 1 0,0-1 0,1 0-1,-1 0 1,0 0 0,0 0 0,0 1 0,0-1 0,0 1 0,0-1 0,0 1 0,0-1 0,1 2-1,-1-2-14,-1 1 0,0-1 0,1 1 1,-1-1-1,0 1 0,0-1 0,0 1 0,1 0 0,-1-1 0,0 1 0,0 0 0,0-1 0,0 1 0,0-1 0,0 1 0,0 0 0,0-1 0,0 1 0,0-1 0,0 1 0,-1 0 0,1 0 0,-3 5 143,1 0 1,-1-1-1,-1 0 1,-6 10 0,9-14-139,-42 51 233,-1-1-1,-3-3 0,-2-1 0,-2-3 1,-108 71-1,15-27-474,-185 83 0,229-123 190,-2-5 0,-2-5 1,-162 38-1,195-58 29,-16 2 0,87-20 0,-1 0 0,1 0 0,0 0 0,-1 0 0,1 1 0,0-1 0,-1 0 0,1 0 0,-1 0 0,1 0 0,0 0 0,-1 0 0,1 0 0,-1 0 0,1 0 0,0 0 0,-1-1 0,1 1 0,0 0 0,-1 0 0,1 0 0,-1 0 0,1 0 0,0-1 0,-1 1 0,1 0 0,0 0 0,0-1 0,-1 1 0,1 0 0,0-1 0,-1 1 0,1 0 0,0-1 0,5-13 0,21-13 0,20-6 182,59-33 1,40-27 142,-48 19-325,22-18 0,142-83 0,-103 81 0,264-209 0,-395 277 0,-23 20 0,-14 11 0,-16 14 0,-7 7-67,-1-2 0,-1-2-1,-54 26 1,-122 41-552,58-35-317,-306 63 1,-175-15-1973,454-76 2264,-360 58-1114,-338 47-1734,-6-75 4367,864-56-686,1 1 107,0-1 0,0-1 1,0-1-1,1 0 0,-25-7 0,41 8-234,0 1-1,0-1 1,1 0 0,-1 0-1,0 0 1,1 0 0,-1 0-1,0 0 1,1 0 0,-1 0 0,1-1-1,-2-1 1,2 2-20,1 0 1,0 1-1,-1-1 0,1 0 0,0 0 1,-1 1-1,1-1 0,0 0 1,0 0-1,0 0 0,0 1 1,0-1-1,0 0 0,0 0 1,0 0-1,0 1 0,0-1 0,0 0 1,0 0-1,1-1 0,2-2 116,-1-1-1,1 1 0,0 0 1,0 0-1,1 0 0,-1 1 1,8-6-1,164-124 2752,-47 40-924,-57 38-1547,105-89 1,-144 115-439,-2-2 0,-1-1 0,31-47 0,-56 74 0,-1 0 0,1-1 0,-1 2 0,1-1 0,1 0 0,-1 1 0,1 0 0,-1 0 0,9-5 0,-12 8 0,0 1 0,-1 0 0,1 0 0,-1 0 0,1 0 0,0-1 0,-1 1 0,1 0 0,0 0 0,-1 0 0,1 0 0,-1 0 0,1 1 0,0-1 0,-1 0 0,1 0 0,-1 0 0,1 1 0,0-1 0,-1 0 0,1 0 0,-1 1 0,1-1 0,-1 0 0,1 1 0,-1-1 0,1 1 0,-1-1 0,0 1 0,1-1 0,-1 1 0,1-1 0,-1 1 0,0-1 0,0 1 0,1-1 0,-1 1 0,0 0 0,0-1 0,0 1 0,1-1 0,-1 1 0,0 0 0,0 0 0,2 31 0,-2-28 0,-1 10 0,-1 0 0,0 1 0,-1-1 0,-1 0 0,0 0 0,-8 16 0,-11 41 0,16-38 0,2 0 0,-3 52 0,8-70 0,0-1 0,1 1 0,0 0 0,1 0 0,1-1 0,0 1 0,1-1 0,7 16 0,18 27 0,-14-27 0,17 43 0,-29-62 0,1 0 0,-1 1 0,-1 0 0,0-1 0,-1 1 0,0 0 0,-2 20 0,-2-8 0,-11 42 0,9-50 0,1 0 0,1 1 0,1-1 0,0 1 0,1 0 0,2 22 0,2-6 0,2 0 0,1 0 0,1-1 0,24 61 0,-12-43 0,-14-35 0,1 1 0,1-1 0,0 0 0,16 24 0,-20-34 0,1-1 0,0 0 0,0 0 0,0 0 0,0-1 0,1 1 0,-1-1 0,1 0 0,0 0 0,0-1 0,0 1 0,0-1 0,1 0 0,-1-1 0,0 1 0,1-1 0,-1 0 0,7 0 0,-9 0 0,0-1 0,0 0 0,0 0 0,0 0 0,0-1 0,0 1 0,0-1 0,0 1 0,0-1 0,-1 0 0,1 0 0,0 0 0,-1-1 0,1 1 0,0 0 0,-1-1 0,0 0 0,1 0 0,2-2 0,-1-1 0,-1 1 0,0-1 0,0 1 0,0-1 0,-1 0 0,1 0 0,-1 0 0,0 0 0,2-10 0,0-8 0,-1 1 0,-1-1 0,-1-44 0,-2 6 0,1-1 0,-11-77 0,8 124 0,0 0 0,-2 0 0,0 1 0,0 0 0,-1-1 0,-1 2 0,-13-20 0,-69-86 0,78 106 0,5 6 0,0 0 0,0 1 0,-1 0 0,1 0 0,-1 1 0,-1 0 0,1 0 0,-1 0 0,0 1 0,0 0 0,0 1 0,0 0 0,-1 0 0,1 1 0,-1 0 0,0 0 0,-13 0 0,10 1 0,-1 2 0,1 0 0,-1 0 0,1 1 0,-1 1 0,1 0 0,0 1 0,0 0 0,0 1 0,1 0 0,-19 12 0,5-2 0,15-7 0,-1-2 0,0 1 0,0-1 0,0-1 0,-1 0 0,0-1 0,-14 4 0,25-8 0,-1 1 0,0-1 0,0 0 0,0 0 0,0 0 0,1 0 0,-1 0 0,0 0 0,0-1 0,0 1 0,1-1 0,-1 1 0,0-1 0,1 0 0,-1 0 0,0 1 0,1-1 0,-1 0 0,1 0 0,-1-1 0,-1-1 0,1 1 0,0-1 0,0 0 0,0-1 0,0 1 0,0 0 0,1 0 0,0-1 0,-1 1 0,1-1 0,0-4 0,-2-9 0,1-1 0,2 1 0,1-28 0,-1 37 0,3-46 0,1 1 0,3 0 0,19-70 0,-19 100 0,0 1 0,2-1 0,0 1 0,2 1 0,0 0 0,1 0 0,1 2 0,1-1 0,32-33 0,-27 34 0,-9 7 0,2 0 0,0 1 0,0 0 0,1 1 0,1 0 0,-1 1 0,25-12 0,-37 21 0,0 0 0,0-1 0,0 1 0,0 0 0,1-1 0,-1 1 0,0 0 0,0 0 0,0 0 0,1 0 0,-1 0 0,0 0 0,0 0 0,0 1 0,0-1 0,1 0 0,-1 1 0,0-1 0,0 0 0,0 1 0,0 0 0,0-1 0,0 1 0,0 0 0,2 1 0,-2 0 0,1 0 0,-1 1 0,1-1 0,-1 0 0,0 1 0,1 0 0,-1-1 0,-1 1 0,1-1 0,1 6 0,-1 6 0,1 0 0,-2 1 0,-1 17 0,1-31 0,-4 50 0,-19 86 0,19-124 0,0 0 0,-1-1 0,0 0 0,-1 0 0,0 0 0,-15 20 0,-56 61 0,44-56 0,20-22 0,4-2 0,-1-1 0,-1-1 0,0 1 0,0-2 0,-1 0 0,0 0 0,-16 8 0,27-17 0,0 0 0,-1 0 0,1-1 0,-1 1 0,1 0 0,0-1 0,-1 1 0,1-1 0,-1 0 0,1 1 0,-1-1 0,1 0 0,-1 0 0,1 0 0,-1 0 0,1 0 0,-1 0 0,0-1 0,-1 0 0,2 1 0,1-1 0,-1 1 0,0-1 0,1 0 0,-1 0 0,1 1 0,-1-1 0,1 0 0,0 0 0,-1 1 0,1-1 0,0 0 0,-1 0 0,1 0 0,0 0 0,0 0 0,0 0 0,0 1 0,0-1 0,0 0 0,0 0 0,0 0 0,0-1 0,2-7 0,-1 0 0,2 1 0,-1-1 0,8-15 0,10-17 0,2 2 0,2 0 0,2 2 0,36-43 0,-46 62 0,1 0 0,39-31 0,-50 44 0,-1 0 0,1 1 0,1 0 0,-1 1 0,1-1 0,-1 1 0,1 0 0,0 1 0,0 0 0,0 0 0,1 0 0,-1 1 0,15-1 0,-21 2 9,1 0 0,-1 1 0,1-1-1,0 1 1,-1-1 0,1 1 0,-1-1-1,1 1 1,-1 0 0,1-1 0,-1 1-1,0 0 1,1 0 0,-1 0 0,0 0-1,0 1 1,0-1 0,0 0 0,0 0-1,0 1 1,0-1 0,0 1 0,0-1-1,-1 0 1,1 1 0,0 0 0,-1-1-1,0 1 1,1-1 0,-1 1 0,0 0-1,0-1 1,1 1 0,-1-1 0,-1 1-1,1 0 1,0-1 0,-1 4 0,0 4-294,-1 1 1,0-1-1,0 0 1,-1 1-1,-4 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17.5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0 162 24575,'5'-4'0,"0"1"0,0-1 0,0 1 0,0 0 0,11-4 0,10-6 0,-13 6 0,-1 1 0,1 0 0,1 1 0,-1 0 0,1 1 0,-1 1 0,28-4 0,3 4 0,53 3 0,-60 1 0,-1-1 0,68-10 0,-16-7 0,1 3 0,140-2 0,-208 16 0,0-1 0,0 1 0,0 1 0,0 1 0,0 1 0,21 6 0,-37-8 0,0 1 0,-1 0 0,1 0 0,0 0 0,-1 1 0,1 0 0,-1 0 0,0 0 0,0 0 0,0 0 0,0 1 0,-1 0 0,1 0 0,-1 0 0,0 0 0,0 0 0,0 1 0,-1-1 0,0 1 0,1 0 0,-2-1 0,1 1 0,0 0 0,-1 0 0,1 8 0,2 30 0,-2 1 0,-2-1 0,-9 65 0,3-65 0,-13 43 0,11-57 0,1-1 0,2 1 0,1 0 0,-1 40 0,5-67 0,0 1 0,0 0 0,1-1 0,-1 1 0,0 0 0,1-1 0,0 1 0,-1-1 0,1 1 0,0-1 0,0 1 0,1-1 0,-1 1 0,0-1 0,1 0 0,0 0 0,-1 0 0,1 0 0,3 3 0,-3-4 0,0 0 0,1 1 0,-1-1 0,1 0 0,0-1 0,-1 1 0,1 0 0,0-1 0,-1 1 0,1-1 0,0 0 0,0 0 0,-1 0 0,1 0 0,4-1 0,7-3 0,0 0 0,0-1 0,-1 0 0,1-1 0,19-11 0,57-36 0,-24 14 0,123-54 0,-161 83 6,0 2-1,0 1 1,1 2-1,49-4 1,118 6-77,-141 4 0,925 7-386,-935-7 648,0 2-1,78 15 0,-119-17-190,0 0 0,0 0 0,0 0 0,0 1 0,0-1 0,-1 1 0,1 0 0,0 0 0,-1 0 0,1 0 0,-1 1 0,0-1 0,0 1 0,0 0 0,0 0 0,-1 0 0,1 0 0,-1 1 0,2 3 0,-2-3 0,0 0 0,-1 1 0,0 0 0,0-1 0,0 1 0,0-1 0,-1 1 0,0 0 0,0-1 0,0 1 0,-1 0 0,1-1 0,-1 1 0,0 0 0,0-1 0,-3 6 0,-3 6 0,0 0 0,-1-1 0,-1 0 0,0-1 0,-1 0 0,0 0 0,-18 17 0,-92 79 0,96-90 0,0-1 0,-1-1 0,-1-1 0,-1-1 0,0-1 0,-1-2 0,0-1 0,-45 13 0,-202 43 0,253-62 0,5-1 0,0-1 0,0 0 0,0-1 0,-1-1 0,-28 1 0,45-3 0,1 0 0,-1 0 0,0 0 0,1 0 0,-1 0 0,0 0 0,1 0 0,-1 0 0,1 0 0,-1 0 0,0 0 0,1-1 0,-1 1 0,0 0 0,1 0 0,-1 0 0,1-1 0,-1 1 0,1 0 0,-1-1 0,1 1 0,-1-1 0,1 1 0,-1-1 0,1 1 0,-1-1 0,1 1 0,-1-1 0,1 1 0,0-1 0,0 1 0,-1-1 0,1 0 0,0 1 0,0-1 0,-1 1 0,1-1 0,0 0 0,0 1 0,0-1 0,0 0 0,0 1 0,0-1 0,0 0 0,0 1 0,0-1 0,1 1 0,-1-1 0,0 0 0,0 1 0,0-1 0,1 0 0,-1 0 0,3-4 0,0 1 0,0-1 0,0 0 0,1 1 0,4-5 0,29-26 10,0 1 0,79-54-1,99-44-152,-213 131 141,156-87-602,4 8 0,3 7 0,232-70 0,13 24 608,-214 63-97,-153 44 50,-1-2 0,-1-2 0,-1-1 0,0-2 0,-1-2 0,-1-2 0,41-31 0,-73 48 144,-1 1 0,1-1 0,-1 0 0,6-9 0,-10 15-75,-1-1 0,1 1 0,-1-1 0,0 0 0,1 1-1,-1-1 1,0 1 0,1-1 0,-1 0 0,0 1 0,0-1-1,0 0 1,1 1 0,-1-1 0,0 0 0,0 0 0,0 1-1,0-1 1,0 0 0,0 1 0,-1-1 0,1-1 0,-1 2 29,0-1 0,0 1 0,0-1 0,0 1 0,0 0 1,0 0-1,0-1 0,0 1 0,0 0 0,0 0 0,0 0 1,0 0-1,0 0 0,0 0 0,0 0 0,0 0 1,0 1-1,0-1 0,0 0 0,0 1 0,-1 0 0,-13 4 58,0 1 0,0 1 0,1 0 0,-23 15 1,-28 15-28,26-21-151,0-1-1,-1-2 1,-47 9-1,-131 15-590,-881 106-3933,-23 32-555,838-125 4596,157-21 2055,222-44 915,67-8-21,505 14 740,-428 11-2612,552-1-529,-772-1 0,-4 1 0,-1-1 0,1 0 0,-1-1 0,0-1 0,1 0 0,-1-1 0,19-7 0,-367 181 1199,263-134-1545,-2-2 1,-1-3-1,-2-4 0,-1-3 0,-1-4 0,-124 19 0,-522 28-1422,405-46 1786,196-13-11,20-3 55,-165 31-1,223-24 461,38-6-269,13-4-8,16-1 260,40-6 27,0-2-1,79-19 1,76-9 389,175 25-1342,97-10-173,-404 7 594,-48 5 0,-1 2 0,1 1 0,0 2 0,48 4 0,-84-2 6,1 0-1,-1 0 1,0 0 0,0 0-1,1 1 1,-1-1 0,0 0-1,0 1 1,0-1 0,1 1 0,-1-1-1,0 1 1,0-1 0,0 1-1,0 0 1,0 0 0,0 0-1,0-1 1,0 1 0,0 0-1,1 2 1,-2-2 9,0 0-1,0 0 1,0 0-1,0 1 1,0-1-1,0 0 1,0 0-1,0 0 1,0 0-1,0 0 1,-1 0-1,1 1 1,0-1-1,-1 0 1,1 0-1,-1 0 1,1 0-1,-1 0 1,0 1-1,-6 6 126,0 1-1,0-1 1,-17 15 0,15-15-99,-5 4-41,0 0 0,0-1 0,-1-1 0,-1 0 0,1-1 0,-2 0 0,-18 6 0,-17 3 0,-55 12 0,65-20 0,-1 2 0,-74 33 0,87-31 0,0 2 0,1 1 0,1 1 0,-45 37 0,71-54 0,1 1 0,-1-1 0,1 1 0,-1 0 0,1-1 0,-1 1 0,1 0 0,0 0 0,0 0 0,0 0 0,0 0 0,0 0 0,0 0 0,1 0 0,-1 0 0,1 0 0,-1 1 0,1 1 0,0-2 0,1-1 0,-1 0 0,1 1 0,-1-1 0,1 0 0,-1 1 0,1-1 0,0 0 0,0 0 0,0 0 0,0 0 0,-1 0 0,1 0 0,1 0 0,-1 0 0,0 0 0,0-1 0,0 1 0,0 0 0,1-1 0,0 2 0,8 1 0,0 0 0,1 0 0,-1-1 0,0 0 0,1-1 0,10 0 0,388-1 0,-185-4 0,-110 4 0,183-5 0,-242 1 0,0-3 0,0-2 0,71-22 0,7-15 0,24-8 0,-150 53 0,0-1 0,1 0 0,-1-1 0,0 0 0,0 0 0,7-4 0,-10 3 0,-6 3 0,-11 5 0,-40 27 0,-78 57 0,95-60 0,-2-2 0,-1-2 0,-1-1 0,-81 34 0,31-32 0,-2-4 0,-99 11 0,49-10 0,138-21 0,-34 6 0,0-1 0,0-2 0,-51-1 0,87-3 0,0 0 0,-1 0 0,1 0 0,-1-1 0,1 1 0,0 0 0,-1-1 0,1 0 0,0 1 0,0-1 0,-1 0 0,1 0 0,0 0 0,0 0 0,0-1 0,0 1 0,0-1 0,1 1 0,-1-1 0,0 0 0,1 1 0,-1-1 0,1 0 0,-1 0 0,1 0 0,0 0 0,0 0 0,0 0 0,0-1 0,0 1 0,0 0 0,1-1 0,-1 1 0,1 0 0,0-1 0,-1 1 0,1 0 0,0-1 0,1 1 0,-1-1 0,0 1 0,1 0 0,-1-1 0,1 1 0,-1 0 0,1 0 0,0-1 0,0 1 0,2-3 0,6-11 0,0 1 0,1-1 0,1 2 0,21-25 0,-3 10 0,33-27 0,181-154 0,-167 148 0,29-27 0,-87 72 0,32-31 0,69-86 0,-114 128 0,-1-1 0,0 1 0,0-1 0,-1-1 0,1 1 0,2-13 0,-5 19 0,-1 0 0,0-1 0,1 1 0,-1 0 0,0 0 0,0-1 0,0 1 0,0 0 0,0-1 0,-1 1 0,1 0 0,0-1 0,0 1 0,-1 0 0,1 0 0,-1-1 0,1 1 0,-2-2 0,1 2 0,0 0 0,-1 0 0,1 1 0,0-1 0,0 0 0,-1 1 0,1-1 0,-1 1 0,1-1 0,0 1 0,-1 0 0,1-1 0,-1 1 0,1 0 0,-1 0 0,1 0 0,0 0 0,-1 0 0,1 1 0,-1-1 0,-1 1 0,-13 2 0,1 2 0,0 0 0,-28 13 0,-13 5 0,-129 22 0,129-34 0,-101 33 0,125-31 0,20-7 0,-1-1 0,1-1 0,-1 0 0,0-1 0,-21 4 0,33-7 0,0 0 0,0 0 0,0 0 0,0 0 0,0 0 0,0 0 0,0 0 0,0 0 0,0 0 0,0-1 0,0 1 0,0 0 0,0-1 0,0 1 0,0 0 0,-1-2 0,2 2 0,0 0 0,-1-1 0,1 1 0,0 0 0,0-1 0,0 1 0,0-1 0,-1 1 0,1-1 0,0 1 0,0 0 0,0-1 0,0 1 0,0-1 0,0 1 0,0-1 0,0 1 0,0 0 0,1-1 0,-1 1 0,0-1 0,0 1 0,0 0 0,0-1 0,1 1 0,-1-1 0,27-31 0,-16 20 0,58-66 0,132-114 0,-163 162 0,54-32 0,18-14 0,-108 74 0,0 0 0,1 0 0,-1 0 0,0 0 0,-1 0 0,1 0 0,0 0 0,0-1 0,-1 1 0,0-1 0,1 1 0,-1-1 0,0 1 0,1-5 0,-2 6 0,0 1 0,0-1 0,0 1 0,0-1 0,0 1 0,0-1 0,0 1 0,0-1 0,0 1 0,-1-1 0,1 1 0,0-1 0,0 1 0,0 0 0,-1-1 0,1 1 0,0-1 0,-1 1 0,1 0 0,0-1 0,-1 1 0,1 0 0,0-1 0,-1 1 0,1 0 0,-1 0 0,1-1 0,-1 1 0,-1-1 0,0 1 0,0-1 0,0 1 0,0 0 0,0 0 0,0 0 0,0 0 0,0 0 0,0 0 0,0 1 0,-2 0 0,-27 7 0,1 2 0,0 1 0,-52 29 0,16-8 0,33-17 0,-141 59 0,139-62 0,0-1 0,0-2 0,-39 5 0,217-89 0,-90 50-245,2 3-1,93-24 0,115-8-983,-84 30 116,95-20-225,-272 45 1438,-4 2 168,-13 8 593,-20 14 859,-8 5-1301,3-2-69,0-2 0,-49 23-1,37-26-349,-1-3 0,-68 16 0,-111 13 0,193-41 0,-78 21 0,50-11 0,80-22-332,-1-2-1,1 0 0,17-12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1.4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805 1737 24575,'0'-4'0,"1"0"0,0 0 0,1 0 0,-1 1 0,1-1 0,-1 0 0,1 1 0,0-1 0,4-4 0,9-21 0,-8 8 0,-2 0 0,0 0 0,-1-1 0,1-36 0,-6-92 0,-1 71 0,0 30 0,-2 1 0,-14-62 0,18 107 0,-1 0 0,1 0 0,-1 0 0,0 0 0,0 0 0,0 0 0,0 0 0,-1 1 0,1-1 0,-1 1 0,0-1 0,0 1 0,0-1 0,0 1 0,0 0 0,0 0 0,0 0 0,-1 0 0,1 0 0,-5-2 0,3 3 0,-1 0 0,1-1 0,0 2 0,-1-1 0,1 0 0,0 1 0,-1 0 0,1 0 0,-1 0 0,1 1 0,0-1 0,-8 3 0,-7 3 0,0 0 0,1 2 0,0 0 0,0 1 0,-18 13 0,-10 9 0,-35 21 0,71-47 0,1 0 0,-1-1 0,0 0 0,0 0 0,0-1 0,-16 2 0,23-5 0,1 1 0,0-1 0,-1 0 0,1 0 0,0-1 0,-1 1 0,1 0 0,0-1 0,0 1 0,-1-1 0,1 0 0,0 0 0,0 0 0,0 0 0,0 0 0,0 0 0,0-1 0,0 1 0,1-1 0,-3-1 0,-2-4 0,1 1 0,1-1 0,-1 0 0,-4-11 0,-6-7 0,7 11 0,1 0 0,0-1 0,1 0 0,1-1 0,0 1 0,1-1 0,0 0 0,2 0 0,0 0 0,0-29 0,3-15 0,15-93 0,-11 118 0,1-1 0,2 1 0,22-60 0,-15 52 0,9-47 0,-24 90 0,7-33 0,14-43 0,-19 69 0,1-1 0,0 1 0,0 0 0,1 0 0,0 1 0,0-1 0,1 1 0,-1 0 0,1 0 0,1 0 0,-1 0 0,7-4 0,-11 9 0,0 0 0,0 0 0,0 0 0,0 1 0,0-1 0,0 0 0,0 1 0,1-1 0,-1 0 0,0 1 0,0 0 0,0-1 0,1 1 0,-1 0 0,0 0 0,1-1 0,-1 1 0,0 0 0,0 0 0,1 0 0,-1 1 0,0-1 0,1 0 0,-1 0 0,0 1 0,0-1 0,1 1 0,-1-1 0,0 1 0,0 0 0,0-1 0,0 1 0,0 0 0,0 0 0,0-1 0,0 1 0,0 0 0,0 0 0,0 0 0,-1 0 0,1 0 0,0 1 0,-1-1 0,1 0 0,-1 0 0,1 0 0,-1 0 0,1 1 0,-1-1 0,0 2 0,4 10 0,-2 0 0,0 0 0,0 0 0,-1 15 0,1-7 0,21 101 0,-13-77 0,6 67 0,-13 284 0,-5-200 0,2 802 0,-1-985 0,2 0 0,-1 0 0,2 0 0,0 0 0,0-1 0,1 1 0,1-1 0,0 1 0,1-1 0,0-1 0,10 18 0,-2-4 0,-2 0 0,0 1 0,6 28 0,-6-22 0,-3-7 0,0 0 0,-2 0 0,-1 0 0,-1 1 0,-2 0 0,0 0 0,-1 0 0,-2-1 0,-6 42 0,7-63 0,-1-1 0,0 1 0,0-1 0,0 1 0,-1-1 0,1 1 0,-1-1 0,0 0 0,0 0 0,0 0 0,0 0 0,-1 0 0,1 0 0,-1-1 0,1 1 0,-1-1 0,-4 3 0,1-2 0,0 0 0,-1-1 0,1 0 0,0 0 0,-1 0 0,0-1 0,1 0 0,-12 1 0,-26 1 0,0-1 0,0-3 0,-87-12 0,123 12 0,1-1 0,0 0 0,0-1 0,0 0 0,0 0 0,0-1 0,1 1 0,0-2 0,-1 1 0,1 0 0,1-1 0,-9-9 0,6 5 0,1 0 0,0-1 0,1 0 0,0 0 0,0-1 0,1 0 0,-4-14 0,0-4 0,2-1 0,1 1 0,2-1 0,1 0 0,0-42 0,27-319 0,-22 362 0,6-414 0,-10 263 0,2-957 0,-1 1113 0,-2 0 0,-1 0 0,-1 1 0,-8-27 0,4 19 0,-5-36 0,14 60 0,-7-35 0,7 42 0,0-1 0,0 1 0,0-1 0,0 1 0,-1-1 0,1 1 0,0-1 0,0 1 0,0 0 0,0-1 0,0 1 0,-1-1 0,1 1 0,0-1 0,0 1 0,0 0 0,-1-1 0,1 1 0,0 0 0,-1-1 0,1 1 0,0 0 0,-1-1 0,1 1 0,-1 0 0,1 0 0,0-1 0,-1 1 0,1 0 0,-1 0 0,1 0 0,-1 0 0,1 0 0,0-1 0,-1 1 0,1 0 0,-1 0 0,1 0 0,-1 0 0,1 0 0,-1 1 0,1-1 0,-1 0 0,1 0 0,-1 0 0,1 0 0,0 0 0,-1 1 0,1-1 0,-1 0 0,1 0 0,0 0 0,-1 1 0,1-1 0,0 0 0,-1 1 0,1-1 0,0 0 0,-1 1 0,1-1 0,0 1 0,0-1 0,-1 0 0,1 1 0,0-1 0,0 1 0,0-1 0,-1 1 0,-5 11 0,1 1 0,0-1 0,0 1 0,2 0 0,-1 0 0,2 0 0,-3 22 0,-2 9 0,-6 32 0,7-38 0,-14 49 0,16-73 0,0 1 0,1 0 0,1 1 0,0-1 0,0 25 0,3-31 0,0 0 0,0 0 0,1 0 0,0 0 0,0 0 0,1-1 0,0 1 0,1-1 0,0 0 0,9 15 0,-2-8 0,-1 0 0,0 1 0,-1 0 0,0 1 0,-2 0 0,0 0 0,-1 1 0,0 0 0,-2 0 0,4 29 0,0 60 0,11 257 0,-20 371 0,4-703 0,0 0 0,2 0 0,2 0 0,17 50 0,-13-46 0,-1 1 0,9 73 0,-19 58 0,-2-111 0,6 77 0,0-115 0,0 1 0,1-1 0,8 20 0,-6-21 0,-2 1 0,0-1 0,4 28 0,-6-19 0,-1-1 0,-2 0 0,0 0 0,-2 1 0,-1-1 0,-1 0 0,-1 0 0,-1-1 0,-14 37 0,17-56 0,0 1 0,1-1 0,0 0 0,1 1 0,-1-1 0,1 1 0,0-1 0,1 1 0,0 13 0,1-17 0,0 0 0,0 1 0,0-1 0,0 0 0,1 0 0,-1 1 0,1-1 0,0 0 0,0-1 0,0 1 0,0 0 0,0 0 0,0-1 0,1 0 0,0 1 0,-1-1 0,1 0 0,0 0 0,0 0 0,0-1 0,5 3 0,4 1 0,0-1 0,0-1 0,1 0 0,0 0 0,-1-1 0,14 0 0,46 10 0,-66-10 0,0 0 0,0 0 0,0 1 0,0 0 0,0 0 0,-1 0 0,1 1 0,-1-1 0,7 8 0,4 4 0,-2 2 0,0 0 0,-1 1 0,-1 0 0,0 1 0,-1 1 0,13 35 0,-8-19 0,-8-18 0,0 0 0,-2 0 0,0 1 0,-1 0 0,0 0 0,2 30 0,-5-11 0,2 1 0,15 66 0,2-61 0,-7-22 0,-65-141 0,41 94 0,0-1 0,2 0 0,1-1 0,-4-33 0,-7-24 0,1 16 0,3-1 0,2-1 0,4 0 0,1-73 0,9-432 0,-2 595-1365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8T23:44:02.5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484A1-FC3D-7376-BAC9-2DE6F958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CAA937-D9BB-6BF4-00DD-50C84D492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3C327-2194-FF7D-EE22-1A406275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0A243-EBF1-DFD9-AA1E-7E0592DB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2EB52-91B3-B914-51D1-3084E085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0291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2556F-5747-370F-145B-A6C819BF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45460-A48D-5F78-DC23-6C7D873F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A3CC3B-00F1-15D2-98BE-661142C5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164049-DC91-C610-08D6-A0C8829A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34F3E-6689-3B7C-7B47-B1B33F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84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7A1276-3FA4-091C-B0CF-C2139309E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5858A9-C2A0-D6D9-A6A7-DFDF9C986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08F4B-B0D1-62A3-0315-53A043F0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77E53-0B26-0488-DD29-0E6E2766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8EE5C-AEBC-59A0-7188-DE49F9C4B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3500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127DE-4D8B-29BD-8C37-0FBB91C5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5DFE9-C553-5FF6-21F9-C7AE2612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9E0359-41C1-9D3F-B3BA-BBE9D46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77C7F-0AF4-B84B-79F8-3189937D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ADF9A-C60F-ACC6-C6FC-2F4D3AB7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6712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A53D-2EFF-56B3-8331-55A9867E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A8447-7B59-9457-E67F-6B2FCAAE9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21A28-A14E-3447-A722-C6712DE9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FB47DE-A0BA-4E19-CEBA-1CB48036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412E7B-BA6A-E752-4A29-B489191A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9136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4775-4A9C-C906-C4F6-5CBD797F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651BF-4E2C-102A-8863-12A3D0595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3966B-1A84-CD52-CADB-98E217A5A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FE6C1B-A40C-2846-809C-E220D99F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6BB954-12AD-C320-0E0B-A7AF28F3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A7C43D-C6CC-65AA-E61A-B8A22F7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1263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385DB-B9A1-6F9E-C24F-75B533D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615B2-703C-7629-6203-F2B74E40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438678-ADF7-1649-D733-575151DB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BE853D-D5A8-104E-1BE7-207DCE03E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D10EA-8410-D021-A9F8-B79122E9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97AC0-DBEF-35F0-4252-1923DF7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72B5088-2A70-3D5B-86A3-4154CEB8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4AC39-E03C-FFFF-BD20-95A53F04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234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80058-82CA-AD98-985E-8CC558F6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D1B001-A7E3-7F81-2EFE-9D186AB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BE4D3-B3B7-0977-9584-1906D11E0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91312-1720-E3CD-4F31-523F05F8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2720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5071C3-C3C4-B775-EB09-4C4418C7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906CA-944D-FF9A-F3D5-40C6F26C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EAE612-045C-F405-7BBF-9934F3C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275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BE08-C825-A850-E064-6A8A91B1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BE1A7-7F06-50EF-BFA6-8E5C54B2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7A7A9F-D056-1080-C863-D297550F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C1C795-646F-A6D4-80A4-DBC1F84D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9F0CC-26F9-07C7-1417-D97A1EC6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2F038-99DE-8265-F046-01BB7A4D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979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896BE-871C-5B6A-70B4-74CF9F6E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2DBE90-1047-B62E-2DDD-8252875C4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5F0A8-9AAA-8193-13A6-31B46C28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98190-3279-90B0-3FC8-34FAB14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09A38-A845-65EE-9025-B4A54421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9F93DF-6686-2A78-BA3A-56F37C85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294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6C3B38-1E10-D640-9873-8A4B66EF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8B180E-EA83-C902-1A3D-0FC0A80E8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E05A5-F8D4-E78F-1556-9424C905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24C00-A7F1-4EB1-ACE5-82981740F7B5}" type="datetimeFigureOut">
              <a:rPr lang="es-CR" smtClean="0"/>
              <a:t>21/11/2024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4CCE90-D41D-9B32-822E-92616FC96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F8CCB-3EF8-E703-2F1A-4CAD3BA8D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54B10-32FD-4AB3-A666-B828293954A2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2910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9" Type="http://schemas.openxmlformats.org/officeDocument/2006/relationships/image" Target="../media/image30.png"/><Relationship Id="rId21" Type="http://schemas.openxmlformats.org/officeDocument/2006/relationships/customXml" Target="../ink/ink9.xml"/><Relationship Id="rId34" Type="http://schemas.openxmlformats.org/officeDocument/2006/relationships/image" Target="../media/image29.png"/><Relationship Id="rId42" Type="http://schemas.openxmlformats.org/officeDocument/2006/relationships/customXml" Target="../ink/ink21.xml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29" Type="http://schemas.openxmlformats.org/officeDocument/2006/relationships/customXml" Target="../ink/ink13.xml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customXml" Target="../ink/ink4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6.png"/><Relationship Id="rId36" Type="http://schemas.openxmlformats.org/officeDocument/2006/relationships/customXml" Target="../ink/ink17.xml"/><Relationship Id="rId10" Type="http://schemas.openxmlformats.org/officeDocument/2006/relationships/image" Target="../media/image1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33.png"/><Relationship Id="rId4" Type="http://schemas.openxmlformats.org/officeDocument/2006/relationships/image" Target="../media/image14.svg"/><Relationship Id="rId9" Type="http://schemas.openxmlformats.org/officeDocument/2006/relationships/customXml" Target="../ink/ink3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12.xml"/><Relationship Id="rId30" Type="http://schemas.openxmlformats.org/officeDocument/2006/relationships/image" Target="../media/image27.png"/><Relationship Id="rId35" Type="http://schemas.openxmlformats.org/officeDocument/2006/relationships/customXml" Target="../ink/ink16.xml"/><Relationship Id="rId43" Type="http://schemas.openxmlformats.org/officeDocument/2006/relationships/image" Target="../media/image32.png"/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customXml" Target="../ink/ink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customXml" Target="../ink/ink22.xml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3.xml"/><Relationship Id="rId10" Type="http://schemas.openxmlformats.org/officeDocument/2006/relationships/image" Target="../media/image39.sv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24.xml"/><Relationship Id="rId7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5.xml"/><Relationship Id="rId10" Type="http://schemas.openxmlformats.org/officeDocument/2006/relationships/image" Target="../media/image43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7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8.xml"/><Relationship Id="rId7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29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customXml" Target="../ink/ink30.xml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31.xml"/><Relationship Id="rId10" Type="http://schemas.openxmlformats.org/officeDocument/2006/relationships/image" Target="../media/image50.sv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4537-20A7-563F-3E2B-B60EC62CC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725"/>
            <a:ext cx="9144000" cy="149204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Código Club: </a:t>
            </a:r>
            <a:b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sz="400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y mini taller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A3516E-B0B7-E6A6-2F3A-500FB0DF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1948"/>
            <a:ext cx="9144000" cy="165576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* Bienvenidas y bienvenidos al evento inaugural de Código Club, el primer club oficial en español de CodeCademy. *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2B33C3-124F-6E1F-0D60-9856951BB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985" y="2155844"/>
            <a:ext cx="2138030" cy="213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4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41F84-1ED1-E164-7342-29A8AE06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4533B-90CE-60FC-93D3-39D2CB1D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A72F194-5894-9963-D560-BC55AFEB0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09" y="642484"/>
            <a:ext cx="2622755" cy="262275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C297150-D95D-30B4-D040-04813AA73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2138" y="517959"/>
            <a:ext cx="2503078" cy="274728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8768B43-D8B1-85FF-3132-0A70E26D8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2639" y="3592762"/>
            <a:ext cx="2464751" cy="277083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E23E7812-F7D4-28A5-665A-A0ADA7D059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5479" y="3187199"/>
            <a:ext cx="3176395" cy="31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4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8DEC0B-D0C2-E6A5-72A8-E482957B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FD117EF-0CB4-C21A-8590-49E6D8FDB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CNN.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Adidas.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Amazon.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Kéfir </a:t>
            </a:r>
            <a:r>
              <a:rPr lang="es-CR" dirty="0" err="1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Systems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70DA2D-5401-4A94-9B54-A0292EDDE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7980626-ADA0-BCBC-A2F5-0AC9D3D1FD42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¿Con cuál de estas empresas CodeCademy hizo alianza para crear un curso?</a:t>
            </a:r>
          </a:p>
        </p:txBody>
      </p:sp>
    </p:spTree>
    <p:extLst>
      <p:ext uri="{BB962C8B-B14F-4D97-AF65-F5344CB8AC3E}">
        <p14:creationId xmlns:p14="http://schemas.microsoft.com/office/powerpoint/2010/main" val="375751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37842-5300-6050-008A-435C950A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27F204-2E24-AD58-F0FE-5EB501E4B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3B9249A2-FF29-E592-B4C8-4F6E419F0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8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BAFF1-CD1F-6672-4795-98D756E4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F8ECF8-DAFC-754F-D202-6EA6C30DD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- 2011.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1995.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2020.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2019.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194069-4547-C373-FA42-EE1966DF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E5C7F01-FA70-FDB8-A4D5-596567006D3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año de fundación de CodeCademy?</a:t>
            </a:r>
          </a:p>
        </p:txBody>
      </p:sp>
    </p:spTree>
    <p:extLst>
      <p:ext uri="{BB962C8B-B14F-4D97-AF65-F5344CB8AC3E}">
        <p14:creationId xmlns:p14="http://schemas.microsoft.com/office/powerpoint/2010/main" val="224539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779AD-F5BC-DBDA-C866-EA0A4E41B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A05E3DA-1B87-3A45-BC81-03AACB865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DD62C54-514D-6172-1AF2-BF5F0CC1C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1410" y="1580386"/>
            <a:ext cx="3233330" cy="29253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FD6A65D-2C90-6DC0-7E0C-2C191FBF2AE7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FD6A65D-2C90-6DC0-7E0C-2C191FBF2A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89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EEEC774-197F-5022-D502-EAC37CABA669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EEEC774-197F-5022-D502-EAC37CABA6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22783" y="1239348"/>
                <a:ext cx="6285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8889DCB3-8078-F15A-67A2-3F41ABC7B68B}"/>
                  </a:ext>
                </a:extLst>
              </p14:cNvPr>
              <p14:cNvContentPartPr/>
              <p14:nvPr/>
            </p14:nvContentPartPr>
            <p14:xfrm>
              <a:off x="3833617" y="1625988"/>
              <a:ext cx="1271160" cy="25822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8889DCB3-8078-F15A-67A2-3F41ABC7B6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0617" y="1562988"/>
                <a:ext cx="1396800" cy="27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9EB389B2-A19E-F14B-99E7-2D9DC010931C}"/>
                  </a:ext>
                </a:extLst>
              </p14:cNvPr>
              <p14:cNvContentPartPr/>
              <p14:nvPr/>
            </p14:nvContentPartPr>
            <p14:xfrm>
              <a:off x="2474617" y="1764948"/>
              <a:ext cx="957240" cy="10926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9EB389B2-A19E-F14B-99E7-2D9DC01093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11977" y="1701948"/>
                <a:ext cx="1082880" cy="12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8CDCD812-53C8-CB19-3A23-46E34C462BE9}"/>
                  </a:ext>
                </a:extLst>
              </p14:cNvPr>
              <p14:cNvContentPartPr/>
              <p14:nvPr/>
            </p14:nvContentPartPr>
            <p14:xfrm>
              <a:off x="2641657" y="2619948"/>
              <a:ext cx="1216080" cy="170964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8CDCD812-53C8-CB19-3A23-46E34C462BE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9017" y="2557308"/>
                <a:ext cx="1341720" cy="18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D6342DD3-CBBA-4DA9-CB5A-8087D1F404F1}"/>
                  </a:ext>
                </a:extLst>
              </p14:cNvPr>
              <p14:cNvContentPartPr/>
              <p14:nvPr/>
            </p14:nvContentPartPr>
            <p14:xfrm>
              <a:off x="2329537" y="2330148"/>
              <a:ext cx="2144160" cy="112896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D6342DD3-CBBA-4DA9-CB5A-8087D1F404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66897" y="2267508"/>
                <a:ext cx="2269800" cy="12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7BE8B258-6965-AF38-479A-F43520BD481E}"/>
                  </a:ext>
                </a:extLst>
              </p14:cNvPr>
              <p14:cNvContentPartPr/>
              <p14:nvPr/>
            </p14:nvContentPartPr>
            <p14:xfrm>
              <a:off x="2880697" y="3176508"/>
              <a:ext cx="1700640" cy="59976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7BE8B258-6965-AF38-479A-F43520BD48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17697" y="3113868"/>
                <a:ext cx="182628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26628A3E-D06C-962E-99A3-B889F3BD8791}"/>
                  </a:ext>
                </a:extLst>
              </p14:cNvPr>
              <p14:cNvContentPartPr/>
              <p14:nvPr/>
            </p14:nvContentPartPr>
            <p14:xfrm>
              <a:off x="2355097" y="2412948"/>
              <a:ext cx="311400" cy="1476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26628A3E-D06C-962E-99A3-B889F3BD87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92097" y="2349948"/>
                <a:ext cx="437040" cy="16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E06AFD2C-381B-79F9-E5EF-2AEFC80F71E9}"/>
                  </a:ext>
                </a:extLst>
              </p14:cNvPr>
              <p14:cNvContentPartPr/>
              <p14:nvPr/>
            </p14:nvContentPartPr>
            <p14:xfrm>
              <a:off x="2605657" y="3962028"/>
              <a:ext cx="360" cy="3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E06AFD2C-381B-79F9-E5EF-2AEFC80F71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42657" y="38993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B5263B81-FB63-5BA2-5FEF-61BE7538E50A}"/>
                  </a:ext>
                </a:extLst>
              </p14:cNvPr>
              <p14:cNvContentPartPr/>
              <p14:nvPr/>
            </p14:nvContentPartPr>
            <p14:xfrm>
              <a:off x="3234937" y="3250668"/>
              <a:ext cx="1272960" cy="106956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B5263B81-FB63-5BA2-5FEF-61BE7538E50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71937" y="3187668"/>
                <a:ext cx="1398600" cy="11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Entrada de lápiz 37">
                <a:extLst>
                  <a:ext uri="{FF2B5EF4-FFF2-40B4-BE49-F238E27FC236}">
                    <a16:creationId xmlns:a16="http://schemas.microsoft.com/office/drawing/2014/main" id="{9497CBD1-D8F7-F318-E006-FC82392D20FC}"/>
                  </a:ext>
                </a:extLst>
              </p14:cNvPr>
              <p14:cNvContentPartPr/>
              <p14:nvPr/>
            </p14:nvContentPartPr>
            <p14:xfrm>
              <a:off x="3637777" y="4224828"/>
              <a:ext cx="717840" cy="258480"/>
            </p14:xfrm>
          </p:contentPart>
        </mc:Choice>
        <mc:Fallback xmlns="">
          <p:pic>
            <p:nvPicPr>
              <p:cNvPr id="38" name="Entrada de lápiz 37">
                <a:extLst>
                  <a:ext uri="{FF2B5EF4-FFF2-40B4-BE49-F238E27FC236}">
                    <a16:creationId xmlns:a16="http://schemas.microsoft.com/office/drawing/2014/main" id="{9497CBD1-D8F7-F318-E006-FC82392D20F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74777" y="4162188"/>
                <a:ext cx="8434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CFFA1F6D-F13B-25D7-7F41-7AD17342EC81}"/>
              </a:ext>
            </a:extLst>
          </p:cNvPr>
          <p:cNvGrpSpPr/>
          <p:nvPr/>
        </p:nvGrpSpPr>
        <p:grpSpPr>
          <a:xfrm>
            <a:off x="3549577" y="1622388"/>
            <a:ext cx="591120" cy="1329480"/>
            <a:chOff x="3549577" y="1622388"/>
            <a:chExt cx="591120" cy="13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C9158C4C-3117-A449-0738-C9DABD4CE53C}"/>
                    </a:ext>
                  </a:extLst>
                </p14:cNvPr>
                <p14:cNvContentPartPr/>
                <p14:nvPr/>
              </p14:nvContentPartPr>
              <p14:xfrm>
                <a:off x="3549577" y="1622388"/>
                <a:ext cx="31680" cy="8701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C9158C4C-3117-A449-0738-C9DABD4CE53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86577" y="1559388"/>
                  <a:ext cx="157320" cy="9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72A9F538-41C3-66CB-8C28-06F26106E906}"/>
                    </a:ext>
                  </a:extLst>
                </p14:cNvPr>
                <p14:cNvContentPartPr/>
                <p14:nvPr/>
              </p14:nvContentPartPr>
              <p14:xfrm>
                <a:off x="3736057" y="1917228"/>
                <a:ext cx="89640" cy="44856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72A9F538-41C3-66CB-8C28-06F26106E9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73417" y="1854588"/>
                  <a:ext cx="21528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7B4029B0-67F6-D3F0-839F-FBAA04762D40}"/>
                    </a:ext>
                  </a:extLst>
                </p14:cNvPr>
                <p14:cNvContentPartPr/>
                <p14:nvPr/>
              </p14:nvContentPartPr>
              <p14:xfrm>
                <a:off x="3696817" y="2645508"/>
                <a:ext cx="443880" cy="30636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7B4029B0-67F6-D3F0-839F-FBAA04762D4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34177" y="2582868"/>
                  <a:ext cx="56952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F4F69401-77BA-A5EC-BDB6-787796D13612}"/>
                  </a:ext>
                </a:extLst>
              </p14:cNvPr>
              <p14:cNvContentPartPr/>
              <p14:nvPr/>
            </p14:nvContentPartPr>
            <p14:xfrm>
              <a:off x="3608617" y="3790308"/>
              <a:ext cx="52920" cy="8388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F4F69401-77BA-A5EC-BDB6-787796D1361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5617" y="3727308"/>
                <a:ext cx="1785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F85707E2-0980-80D5-7A3C-861E71E5EA76}"/>
                  </a:ext>
                </a:extLst>
              </p14:cNvPr>
              <p14:cNvContentPartPr/>
              <p14:nvPr/>
            </p14:nvContentPartPr>
            <p14:xfrm>
              <a:off x="5034217" y="3411588"/>
              <a:ext cx="360" cy="360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F85707E2-0980-80D5-7A3C-861E71E5EA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71217" y="33489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CE53D806-DA28-D6FD-4524-775096D309C1}"/>
                  </a:ext>
                </a:extLst>
              </p14:cNvPr>
              <p14:cNvContentPartPr/>
              <p14:nvPr/>
            </p14:nvContentPartPr>
            <p14:xfrm>
              <a:off x="4886257" y="3706428"/>
              <a:ext cx="360" cy="360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CE53D806-DA28-D6FD-4524-775096D309C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23617" y="36437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508D0781-F371-E161-B26E-1251C8932675}"/>
                  </a:ext>
                </a:extLst>
              </p14:cNvPr>
              <p14:cNvContentPartPr/>
              <p14:nvPr/>
            </p14:nvContentPartPr>
            <p14:xfrm>
              <a:off x="2978977" y="3362268"/>
              <a:ext cx="360" cy="360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508D0781-F371-E161-B26E-1251C893267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16337" y="32996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A971A81B-0D33-AE5F-629E-361A16FE6909}"/>
                  </a:ext>
                </a:extLst>
              </p14:cNvPr>
              <p14:cNvContentPartPr/>
              <p14:nvPr/>
            </p14:nvContentPartPr>
            <p14:xfrm>
              <a:off x="3932617" y="4326348"/>
              <a:ext cx="275760" cy="32040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A971A81B-0D33-AE5F-629E-361A16FE69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26497" y="4320228"/>
                <a:ext cx="288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2D68A3F4-96E9-3DA4-A395-38E514495002}"/>
                  </a:ext>
                </a:extLst>
              </p14:cNvPr>
              <p14:cNvContentPartPr/>
              <p14:nvPr/>
            </p14:nvContentPartPr>
            <p14:xfrm>
              <a:off x="3857737" y="4435068"/>
              <a:ext cx="260280" cy="9936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2D68A3F4-96E9-3DA4-A395-38E51449500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51617" y="4428948"/>
                <a:ext cx="2725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5364CBAF-6B57-E79F-F8C6-79DA91A65D06}"/>
                  </a:ext>
                </a:extLst>
              </p14:cNvPr>
              <p14:cNvContentPartPr/>
              <p14:nvPr/>
            </p14:nvContentPartPr>
            <p14:xfrm>
              <a:off x="3792937" y="4413828"/>
              <a:ext cx="330480" cy="5724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5364CBAF-6B57-E79F-F8C6-79DA91A65D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30297" y="4351188"/>
                <a:ext cx="456120" cy="1828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A9275446-AAA6-B803-A65A-70C8B07361C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8" y="1005348"/>
            <a:ext cx="4075471" cy="407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4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678DB-4632-18B3-F389-2DA39778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91F6DF-F47E-F028-72B3-6BC224DE6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- 2015.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2016.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2024.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2023.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D61AEA-BFC6-BA27-D442-31DD8649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DCA5977-ADEF-1566-EB56-A4CD21484138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año de lanzamiento de Community?</a:t>
            </a:r>
          </a:p>
        </p:txBody>
      </p:sp>
    </p:spTree>
    <p:extLst>
      <p:ext uri="{BB962C8B-B14F-4D97-AF65-F5344CB8AC3E}">
        <p14:creationId xmlns:p14="http://schemas.microsoft.com/office/powerpoint/2010/main" val="1137784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34AC3-3408-D238-A917-8E8BFEF0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C609AE-0091-4276-9226-F5CEF0C78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FC05680-E916-EE60-F580-80468A875DC8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FC05680-E916-EE60-F580-80468A875D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B503158-F206-BEEA-0028-186AEB9D8088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B503158-F206-BEEA-0028-186AEB9D80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Gráfico 3">
            <a:extLst>
              <a:ext uri="{FF2B5EF4-FFF2-40B4-BE49-F238E27FC236}">
                <a16:creationId xmlns:a16="http://schemas.microsoft.com/office/drawing/2014/main" id="{BDF51577-F15E-FC45-EA63-0DDD7DEA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413" y="534482"/>
            <a:ext cx="5359381" cy="2894518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E3C3D9BA-1964-F9DC-A431-9FBA65F1D1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56903" y="3429000"/>
            <a:ext cx="5938684" cy="120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9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438CA7-8868-206B-B27C-6CFCA519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8B7A26-F25B-B1B8-2495-CF29AF4B0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- 4°.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°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5°.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A6F077-BC09-B090-86D9-4597961A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098C058-F875-EFD1-ECF5-CC85791A539F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la posición del español como idioma más hablado mundialmente por número total de hablantes (nativos + no nativos)?</a:t>
            </a:r>
          </a:p>
        </p:txBody>
      </p:sp>
    </p:spTree>
    <p:extLst>
      <p:ext uri="{BB962C8B-B14F-4D97-AF65-F5344CB8AC3E}">
        <p14:creationId xmlns:p14="http://schemas.microsoft.com/office/powerpoint/2010/main" val="17487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0C7FA-6C4E-3B3C-5865-1987CF3D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99F79A-04A7-577E-748C-00A2AFDF1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55" y="1808126"/>
            <a:ext cx="3126657" cy="31266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4CF5FCB-472C-1017-C64D-69C602BFA3E3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4CF5FCB-472C-1017-C64D-69C602BFA3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0DA2C35-C418-47EC-2BA6-283876F3EE80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0DA2C35-C418-47EC-2BA6-283876F3EE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09DEC1ED-DEB7-9545-8B2B-A2ED28EE5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" y="263547"/>
            <a:ext cx="3176911" cy="16728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529E16-06F1-190D-3AA6-95D3575D67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86" y="4928224"/>
            <a:ext cx="2497393" cy="166622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C3C20E5-77F9-D6D9-6AED-3EA69359DF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387" y="263547"/>
            <a:ext cx="2497393" cy="166623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08C9E5-D7FF-7474-09DA-BFC4318F40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20" y="4934783"/>
            <a:ext cx="2487561" cy="165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6B84D-3F4E-3F40-5A9C-42FFD421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427B474-8DD5-F668-BC0D-1734E3655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Camerún.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Guinea Ecuatorial.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República Democrática del Congo.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Egipto.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215F3-D00C-667E-5EDE-B31A4C483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1C2C2B8-DF3A-6C52-7920-B8FEE0C730A6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país africano que tiene español como idioma oficial?</a:t>
            </a:r>
          </a:p>
        </p:txBody>
      </p:sp>
    </p:spTree>
    <p:extLst>
      <p:ext uri="{BB962C8B-B14F-4D97-AF65-F5344CB8AC3E}">
        <p14:creationId xmlns:p14="http://schemas.microsoft.com/office/powerpoint/2010/main" val="297405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9BDB28-BBDA-E706-3EF8-C4959E3B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05FC0-82B3-8422-4873-6B23DD9A1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¡Conozcámonos!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D8BF2D-5097-85F9-D163-D1BC602E5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266"/>
            <a:ext cx="9144000" cy="3624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Holas ✌🏼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 nombre es Ariel, soy de Costa Rica, tengo 31 años. Soy un desarrollador Front-End certificado por CodeCademy desde octubre 2024.</a:t>
            </a:r>
          </a:p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 encanta cocinar y cultivar chiles picantes.</a:t>
            </a:r>
            <a:b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Trabajo como cervecero hace casi 8 años.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1364D9-B823-FA19-38C1-928F459E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E0C137F-1337-2926-5F95-94B1E2008B64}"/>
              </a:ext>
            </a:extLst>
          </p:cNvPr>
          <p:cNvSpPr txBox="1">
            <a:spLocks/>
          </p:cNvSpPr>
          <p:nvPr/>
        </p:nvSpPr>
        <p:spPr>
          <a:xfrm>
            <a:off x="4399937" y="1469717"/>
            <a:ext cx="2816942" cy="61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24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 turno:</a:t>
            </a:r>
            <a:endParaRPr lang="es-C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089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A2ADB-52BC-5658-FA13-9B4D84077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A72F10-693C-D363-EEF6-0269995AA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18CCBB3-7E9C-526C-4415-0F84E3ABE17E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18CCBB3-7E9C-526C-4415-0F84E3ABE1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498E60E-E234-5F15-A3E7-37D8C318420C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498E60E-E234-5F15-A3E7-37D8C31842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62F2DFC-9A0C-81E8-54AC-987AC6C67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56" y="613751"/>
            <a:ext cx="5767088" cy="573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67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A943F-DF06-10AF-98F2-D91DE9507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6993018-4985-1D5B-0247-1E70FAC3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España.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Brasil.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Canadá.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EEUU.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B39641-7CE4-1C57-7688-D60CD6594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141DDE2-5CFD-870D-A387-8F7D1F43493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es el país que no tiene el español como idioma oficial con la mayor cantidad de hispanohablantes?</a:t>
            </a:r>
          </a:p>
        </p:txBody>
      </p:sp>
    </p:spTree>
    <p:extLst>
      <p:ext uri="{BB962C8B-B14F-4D97-AF65-F5344CB8AC3E}">
        <p14:creationId xmlns:p14="http://schemas.microsoft.com/office/powerpoint/2010/main" val="257495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66743A-32CE-8B3C-CBDA-A7FA49192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25686A-16C7-8116-22C8-A167F6C6F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8EAE3AF-E241-F172-83C4-DDB988F5EC3E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8EAE3AF-E241-F172-83C4-DDB988F5E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02ABCA3-7811-1FA2-4B32-C62AE9F4B276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02ABCA3-7811-1FA2-4B32-C62AE9F4B2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AA09C32D-8AA4-FB04-23F7-E6F9C5369F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456" y="1760345"/>
            <a:ext cx="3820501" cy="26743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36AD66B-EE52-A4CF-5789-E214875208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3" y="1937188"/>
            <a:ext cx="4641333" cy="23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6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E1F37-5ED7-667E-2B3D-8D111A4D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0B6FC6C-0C10-7A4A-DB34-D4183BBF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- 2°.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1°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10°.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5°.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ACCD2A-C081-E5AB-333E-DA908BBB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BE9F731-D29E-EBDC-C3E5-D6F2734DA0C0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¿Cuál es la posición del español como idioma más usado en internet?</a:t>
            </a:r>
          </a:p>
        </p:txBody>
      </p:sp>
    </p:spTree>
    <p:extLst>
      <p:ext uri="{BB962C8B-B14F-4D97-AF65-F5344CB8AC3E}">
        <p14:creationId xmlns:p14="http://schemas.microsoft.com/office/powerpoint/2010/main" val="394406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EA82B-94A1-C5C8-31E8-E263AF826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FA2FB9-9DDC-0CC9-FFFD-339F6064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Latino.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EsJS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–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Julia.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SBOL.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3E45C4-44C1-E389-32A4-5C02D03B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E51BFB4-0C22-D038-0A95-07F31FD4A4E3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¿Cuál fue primer lenguaje de programación en español?</a:t>
            </a:r>
          </a:p>
        </p:txBody>
      </p:sp>
    </p:spTree>
    <p:extLst>
      <p:ext uri="{BB962C8B-B14F-4D97-AF65-F5344CB8AC3E}">
        <p14:creationId xmlns:p14="http://schemas.microsoft.com/office/powerpoint/2010/main" val="227297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03973-370F-2DF7-0C83-43D72111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4ADB36-127A-A423-C76E-A73725054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F2017E5-58F3-A460-8436-81C40DA1C2E2}"/>
                  </a:ext>
                </a:extLst>
              </p14:cNvPr>
              <p14:cNvContentPartPr/>
              <p14:nvPr/>
            </p14:nvContentPartPr>
            <p14:xfrm>
              <a:off x="1897537" y="2014428"/>
              <a:ext cx="1387440" cy="146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F2017E5-58F3-A460-8436-81C40DA1C2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3537" y="1906428"/>
                <a:ext cx="149508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6EB8955-93EA-1616-0475-BA85DC633B31}"/>
                  </a:ext>
                </a:extLst>
              </p14:cNvPr>
              <p14:cNvContentPartPr/>
              <p14:nvPr/>
            </p14:nvContentPartPr>
            <p14:xfrm>
              <a:off x="-69143" y="1346988"/>
              <a:ext cx="520920" cy="373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6EB8955-93EA-1616-0475-BA85DC633B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143" y="1238988"/>
                <a:ext cx="628560" cy="5893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3217E775-83BB-9900-751B-EFA999844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" y="160089"/>
            <a:ext cx="3121158" cy="31211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C1D69AB-0C71-DEC5-913B-5EF73D21BB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823" y="247058"/>
            <a:ext cx="2947219" cy="294721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04994C5C-0897-C2F0-CE34-6F6AD3DA38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1962" y="3194277"/>
            <a:ext cx="36480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36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0A9CF-D9DB-6BD3-17FF-148A2A06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3577F-A28A-37F2-6CD9-971761AE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27123"/>
            <a:ext cx="9144000" cy="367490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a la Revisión de código/Code Review.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C71F36-DB6A-7D69-E362-6CBA74C8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F902272-5A67-280E-2083-E8AC52695993}"/>
              </a:ext>
            </a:extLst>
          </p:cNvPr>
          <p:cNvSpPr txBox="1"/>
          <p:nvPr/>
        </p:nvSpPr>
        <p:spPr>
          <a:xfrm>
            <a:off x="3038167" y="341569"/>
            <a:ext cx="61156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Mini taller: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389103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C18DD-9E7E-E8BB-B4F8-79C62148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21567-489E-BAFA-8BCD-5075604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4" y="2588444"/>
            <a:ext cx="8652388" cy="30725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 un proceso donde se revisa el código escrito por otras personas, por lo general antes de integrarlo al proyecto o para encontrar áreas de mejora en general.</a:t>
            </a:r>
            <a:endParaRPr lang="es-CR" sz="2800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EEB82B-551A-1BBD-57A2-7CC1D921C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EB53FD-651C-03FE-442A-C96CE1E6EC66}"/>
              </a:ext>
            </a:extLst>
          </p:cNvPr>
          <p:cNvSpPr txBox="1"/>
          <p:nvPr/>
        </p:nvSpPr>
        <p:spPr>
          <a:xfrm>
            <a:off x="934063" y="297638"/>
            <a:ext cx="103238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es una Revisión de código?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361424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87224-D26A-B362-E9B5-91F409EC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5FDC8-0232-94F5-0A18-891EECF3B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74" y="2241754"/>
            <a:ext cx="11405419" cy="27235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Mejora la calidad del código y previene errores.</a:t>
            </a:r>
            <a:b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Promueve el aprendizaje compartido y asegura estándares del equipo.</a:t>
            </a:r>
            <a:b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8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Reduce el tiempo de depuración a futuro.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F2E9E-37E2-AA3C-ACC3-FFD812B55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BD3637-5757-0621-7E2B-A90725E47A88}"/>
              </a:ext>
            </a:extLst>
          </p:cNvPr>
          <p:cNvSpPr txBox="1"/>
          <p:nvPr/>
        </p:nvSpPr>
        <p:spPr>
          <a:xfrm>
            <a:off x="176981" y="297638"/>
            <a:ext cx="11828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¿Por qué es importante?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269453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9BAAF-7C2F-3999-F7AC-D1870EEC5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482B-17F7-D8E9-956F-1D6437E2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374" y="1405634"/>
            <a:ext cx="11405419" cy="39869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Enfocarse en un objetivo a la vez. Por ejemplo: 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¿El código es funcional? ¿Es legible? ¿Cumple con los estándares?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Ser constructivo. Usar un tono positivo y explicando las sugerencias. En lugar de "Esto está terrible", escribir: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¿Qué opina si usamos [x método] para mejorar el rendimiento?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-&gt; Verifica lo esencial: 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	--&gt; Funcionalidad: ¿El código hace lo que se espera?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	--&gt; Legibilidad: ¿Es fácil de entender? ¿Se usan nombres descriptivos?</a:t>
            </a:r>
            <a:b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    --&gt; Pruebas: ¿Incluye pruebas suficientes?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2F9547-701F-83AF-4387-BC573EE3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E581F2-A364-06B1-DC16-7A2BA53D2B3E}"/>
              </a:ext>
            </a:extLst>
          </p:cNvPr>
          <p:cNvSpPr txBox="1"/>
          <p:nvPr/>
        </p:nvSpPr>
        <p:spPr>
          <a:xfrm>
            <a:off x="176981" y="297638"/>
            <a:ext cx="118282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Buenas prácticas clave:</a:t>
            </a:r>
            <a:endParaRPr lang="es-CR" sz="6600" dirty="0"/>
          </a:p>
        </p:txBody>
      </p:sp>
    </p:spTree>
    <p:extLst>
      <p:ext uri="{BB962C8B-B14F-4D97-AF65-F5344CB8AC3E}">
        <p14:creationId xmlns:p14="http://schemas.microsoft.com/office/powerpoint/2010/main" val="167146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FC317-2C7B-974D-0902-F39E96F7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2DFB8-1E39-96D8-3309-D86ED385E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Objetivo del evento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2DF05-1825-A8B4-EED6-A91CDE4C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7471"/>
            <a:ext cx="9144000" cy="2483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Este primer evento es la introducción del Club en Community, la plataforma social de CodeCademy. La idea es conocernos, aprender un poco y dar el primer paso creando esta comunidad.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C3E04B-6084-556B-0A9E-5642FCB8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23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D88A2-C67C-9E99-D24F-6EE44C427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E181FE-EDFC-770A-97E6-450B39F67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FF673B-1FE1-5A2B-CF39-CFA0E20D6712}"/>
              </a:ext>
            </a:extLst>
          </p:cNvPr>
          <p:cNvSpPr txBox="1"/>
          <p:nvPr/>
        </p:nvSpPr>
        <p:spPr>
          <a:xfrm>
            <a:off x="2207342" y="2151727"/>
            <a:ext cx="77773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Demostración </a:t>
            </a:r>
          </a:p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y práctica</a:t>
            </a:r>
            <a:endParaRPr lang="es-CR" sz="8000" dirty="0"/>
          </a:p>
        </p:txBody>
      </p:sp>
    </p:spTree>
    <p:extLst>
      <p:ext uri="{BB962C8B-B14F-4D97-AF65-F5344CB8AC3E}">
        <p14:creationId xmlns:p14="http://schemas.microsoft.com/office/powerpoint/2010/main" val="336578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CE699-86D6-AD4D-96A2-725C0D7B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06A4BF-6C5D-B546-22F9-CF29EA263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9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2029D-D180-6117-4EA6-66571C45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FC14F3-2B30-E317-7DF3-73888676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3496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DCC237C-AF97-C1FC-23D5-4115E8580161}"/>
              </a:ext>
            </a:extLst>
          </p:cNvPr>
          <p:cNvSpPr txBox="1"/>
          <p:nvPr/>
        </p:nvSpPr>
        <p:spPr>
          <a:xfrm>
            <a:off x="98323" y="214772"/>
            <a:ext cx="11965858" cy="552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Aspectos a evaluar durante la revisión de código: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1. Funcionalidad</a:t>
            </a:r>
            <a:b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Pregunta: ¿La función calcula correctamente el descuento?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Sí, pero podrían probarse más casos límite, como un descuento de 0%, 100%, o valores negativos. ¿qué pasaría en esos casos? Retorna undefined, lo cual no es muy útil.</a:t>
            </a:r>
            <a:br>
              <a:rPr lang="es-ES" sz="19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b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2. Legibilidad</a:t>
            </a:r>
          </a:p>
          <a:p>
            <a:pPr>
              <a:lnSpc>
                <a:spcPct val="150000"/>
              </a:lnSpc>
            </a:pPr>
            <a:r>
              <a:rPr lang="es-ES" sz="19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La variable descuentoPrecio es clara, pero podría ser más específica, como precioConDescuentoAplicado (un poco largo) o precioFinal(más conciso).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- En el ejemplo, console.log se usa para errores, pero es mejor manejar errores de forma más robusta, como con throw o devolviendo un objeto que indique error.</a:t>
            </a:r>
          </a:p>
          <a:p>
            <a:pPr>
              <a:lnSpc>
                <a:spcPts val="1425"/>
              </a:lnSpc>
            </a:pPr>
            <a:endParaRPr lang="es-CR" sz="1000" dirty="0"/>
          </a:p>
        </p:txBody>
      </p:sp>
    </p:spTree>
    <p:extLst>
      <p:ext uri="{BB962C8B-B14F-4D97-AF65-F5344CB8AC3E}">
        <p14:creationId xmlns:p14="http://schemas.microsoft.com/office/powerpoint/2010/main" val="212475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0C664-FFB4-D381-3D36-C304C3C0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8163EC-699E-853F-7D67-814C4E74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DA676D-B028-FC7F-4F24-36C54EA682E2}"/>
              </a:ext>
            </a:extLst>
          </p:cNvPr>
          <p:cNvSpPr txBox="1"/>
          <p:nvPr/>
        </p:nvSpPr>
        <p:spPr>
          <a:xfrm>
            <a:off x="280219" y="155778"/>
            <a:ext cx="11631562" cy="588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3. Mejora del código</a:t>
            </a:r>
          </a:p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El valor devuelto se formatea con .toFixed(2) para obtener solo 2 decimales, pero esta función devuelve una cadena, lo que podría causar errores si se espera un número. ¿cómo podríamos convertirlo a un número manteniendo el uso de .toFixed()?</a:t>
            </a:r>
          </a:p>
          <a:p>
            <a:pPr>
              <a:lnSpc>
                <a:spcPct val="150000"/>
              </a:lnSpc>
            </a:pPr>
            <a:endParaRPr lang="es-ES" sz="1900" dirty="0">
              <a:solidFill>
                <a:srgbClr val="92D050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4. Manejo de errores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Usar console.</a:t>
            </a:r>
            <a:r>
              <a:rPr lang="es-ES" sz="2000" b="1" u="sng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log</a:t>
            </a: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para mensajes de error no es lo más adecuado. Podemos lanzar un error o devolver un valor más explícito. Ejemplo:</a:t>
            </a:r>
            <a:b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if (descuento &lt; 0 || descuento &gt; 100) {</a:t>
            </a: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    throw new Error("El descuento debe estar entre 0 y 100.");</a:t>
            </a:r>
          </a:p>
          <a:p>
            <a:pPr>
              <a:lnSpc>
                <a:spcPct val="150000"/>
              </a:lnSpc>
            </a:pPr>
            <a:r>
              <a:rPr lang="es-ES" sz="20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    	}</a:t>
            </a:r>
          </a:p>
          <a:p>
            <a:pPr>
              <a:lnSpc>
                <a:spcPct val="150000"/>
              </a:lnSpc>
            </a:pPr>
            <a:endParaRPr lang="es-ES" sz="1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97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D366B-2344-DEBB-5CEB-828B9EA6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CBF21A-0117-4027-7E4E-BF5D44B57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7B32F70-9331-1955-3760-404C64D898A9}"/>
              </a:ext>
            </a:extLst>
          </p:cNvPr>
          <p:cNvSpPr txBox="1"/>
          <p:nvPr/>
        </p:nvSpPr>
        <p:spPr>
          <a:xfrm>
            <a:off x="309716" y="175443"/>
            <a:ext cx="11577484" cy="136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5. Pruebas</a:t>
            </a:r>
          </a:p>
          <a:p>
            <a:pPr>
              <a:lnSpc>
                <a:spcPct val="150000"/>
              </a:lnSpc>
            </a:pPr>
            <a:r>
              <a:rPr lang="es-ES" sz="1900" dirty="0">
                <a:solidFill>
                  <a:srgbClr val="92D050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 </a:t>
            </a:r>
            <a:r>
              <a:rPr lang="es-ES" sz="1900" b="0" dirty="0">
                <a:solidFill>
                  <a:srgbClr val="92D050"/>
                </a:solidFill>
                <a:effectLst/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sucede si el precio es negativo? ¿Y si no se pasa algún argumento? Agrega pruebas para estos casos.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70730750-6676-B616-CC9A-79A89AB62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3666" y="2347451"/>
            <a:ext cx="1828800" cy="18288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6BF0669E-C05F-7619-9154-80199081A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9587" y="2516443"/>
            <a:ext cx="1435510" cy="143551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A7235EFE-DF67-FDED-E558-BC0F876ED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2218" y="2516443"/>
            <a:ext cx="1659808" cy="165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97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5E961-4B1B-5988-9759-756954F0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C499B4-0C97-4566-AF28-43D034269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65566D-A868-CD67-9018-613F391E5965}"/>
              </a:ext>
            </a:extLst>
          </p:cNvPr>
          <p:cNvSpPr txBox="1"/>
          <p:nvPr/>
        </p:nvSpPr>
        <p:spPr>
          <a:xfrm>
            <a:off x="3736258" y="137651"/>
            <a:ext cx="34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>
                <a:solidFill>
                  <a:srgbClr val="92D050"/>
                </a:solidFill>
                <a:highlight>
                  <a:srgbClr val="000000"/>
                </a:highligh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¿Qué mejoras sugerirían?</a:t>
            </a:r>
          </a:p>
        </p:txBody>
      </p:sp>
    </p:spTree>
    <p:extLst>
      <p:ext uri="{BB962C8B-B14F-4D97-AF65-F5344CB8AC3E}">
        <p14:creationId xmlns:p14="http://schemas.microsoft.com/office/powerpoint/2010/main" val="75379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BD5FF7-9A8F-C0CF-34F9-30565B261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FFCF41-8527-8E78-F540-08E505B17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58" y="-442451"/>
            <a:ext cx="9144000" cy="77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62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A28E0-5F3E-EA07-E430-D2B00B3F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1063E7-337B-7DAE-E438-3D42C324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CE738E-BCA1-857F-37E4-F2B9B7C8B57A}"/>
              </a:ext>
            </a:extLst>
          </p:cNvPr>
          <p:cNvSpPr txBox="1"/>
          <p:nvPr/>
        </p:nvSpPr>
        <p:spPr>
          <a:xfrm>
            <a:off x="2207342" y="920621"/>
            <a:ext cx="777731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Preguntas e ideas para próximos eventos</a:t>
            </a:r>
            <a:endParaRPr lang="es-CR" sz="8000" dirty="0"/>
          </a:p>
        </p:txBody>
      </p:sp>
    </p:spTree>
    <p:extLst>
      <p:ext uri="{BB962C8B-B14F-4D97-AF65-F5344CB8AC3E}">
        <p14:creationId xmlns:p14="http://schemas.microsoft.com/office/powerpoint/2010/main" val="1748053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62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0503D-0765-195D-ADBF-152D2B96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54702DF-D00C-A2DE-A44D-31450653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07C9C-5768-BE12-CAB2-BD257DE2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BD955-8B9C-4664-C356-D8609E8A0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Cronograma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7F3EF2-7453-8DF6-3DD2-5C812F19D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52" y="1543665"/>
            <a:ext cx="11877367" cy="372150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Introducción y bienvenida.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Juego trivia.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Mini taller: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Introducción a la Revisión de código/Code Review.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Preguntas e ideas.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Cierre.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D30DC7-FC5C-FEE6-EE1F-AAFC77645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2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73E7-F173-2635-5233-BE89CC8AB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C5CBF-CA2D-3313-266A-AF3F20C4F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142"/>
            <a:ext cx="9144000" cy="10987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CR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¡Conozcámonos!</a:t>
            </a:r>
            <a:endParaRPr lang="es-CR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CE7A29-58FB-7D86-2DF7-5BE386F02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5253"/>
            <a:ext cx="9144000" cy="36240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Nombre.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Edad.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País de residencia.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Qué estudia.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Porcentaje de avance.</a:t>
            </a:r>
            <a:b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- Algún otro dato 😁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8EF07F-8329-CF88-291C-182407E77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220BE4F-4349-25D4-E1DF-2479396CFBF8}"/>
              </a:ext>
            </a:extLst>
          </p:cNvPr>
          <p:cNvSpPr txBox="1">
            <a:spLocks/>
          </p:cNvSpPr>
          <p:nvPr/>
        </p:nvSpPr>
        <p:spPr>
          <a:xfrm>
            <a:off x="5203723" y="1447697"/>
            <a:ext cx="1784553" cy="6167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CR" sz="24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 turno:</a:t>
            </a:r>
            <a:endParaRPr lang="es-CR" sz="24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2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E994F-BAAD-6727-AAEC-B9F650F26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59111-2BD1-F4BA-E03C-1ADC76B77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451" y="2081980"/>
            <a:ext cx="11307097" cy="26940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R" sz="66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Juego Trivia: CodeCademy y español</a:t>
            </a:r>
            <a:endParaRPr lang="es-CR" sz="66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1D6B9E-7873-8D8F-DA48-2E880C492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72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4B023-7DDE-2FE7-4DE9-EA20E45D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B8727D3-7B2C-A7BD-CD31-E7118D78C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5071"/>
            <a:ext cx="9144000" cy="278785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Zach Sims y Ryan Bubinski.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-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Augusta Ada Byron y Zach Bubinski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Ryan Sims y Michael Jol.</a:t>
            </a:r>
            <a:endParaRPr lang="es-CR" dirty="0">
              <a:solidFill>
                <a:schemeClr val="bg2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- Mary Simmons y Trevor Bolt.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34C271-A217-811E-40A2-FBEEA6CBD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DE760FE-D643-CD4F-104A-B6A501E7D535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¿Quiénes son los fundadores de CodeCademy?</a:t>
            </a:r>
          </a:p>
        </p:txBody>
      </p:sp>
    </p:spTree>
    <p:extLst>
      <p:ext uri="{BB962C8B-B14F-4D97-AF65-F5344CB8AC3E}">
        <p14:creationId xmlns:p14="http://schemas.microsoft.com/office/powerpoint/2010/main" val="180852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8B411-1670-596B-221E-9BF6A16C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C634E4-0554-34E3-A93C-FC1F742AE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10039E-8792-92B3-A1F7-5FA9994C6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757" y="685800"/>
            <a:ext cx="38244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9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63AE1-3C72-8014-0960-C122981E9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40AEDCE-C458-7328-0F50-9F81F3641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4904"/>
            <a:ext cx="9144000" cy="276819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 - Python.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 – </a:t>
            </a:r>
            <a:r>
              <a:rPr lang="pl-PL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JavaScript</a:t>
            </a: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 - </a:t>
            </a:r>
            <a:r>
              <a:rPr lang="es-ES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C++.</a:t>
            </a:r>
          </a:p>
          <a:p>
            <a:pPr algn="l">
              <a:lnSpc>
                <a:spcPct val="150000"/>
              </a:lnSpc>
            </a:pPr>
            <a:r>
              <a:rPr lang="es-CR" dirty="0">
                <a:solidFill>
                  <a:schemeClr val="bg2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 – C#.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40254F-7736-77DF-1925-7B8D2D15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65174"/>
            <a:ext cx="1592826" cy="159282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0211C19-2B5B-9C27-696A-6CA0DCB4820A}"/>
              </a:ext>
            </a:extLst>
          </p:cNvPr>
          <p:cNvSpPr txBox="1">
            <a:spLocks/>
          </p:cNvSpPr>
          <p:nvPr/>
        </p:nvSpPr>
        <p:spPr>
          <a:xfrm>
            <a:off x="211393" y="196645"/>
            <a:ext cx="11769213" cy="10172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2800" b="1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¿Sobre qué fue el primer curso en CodeCademy?</a:t>
            </a:r>
          </a:p>
        </p:txBody>
      </p:sp>
    </p:spTree>
    <p:extLst>
      <p:ext uri="{BB962C8B-B14F-4D97-AF65-F5344CB8AC3E}">
        <p14:creationId xmlns:p14="http://schemas.microsoft.com/office/powerpoint/2010/main" val="1130710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1009</Words>
  <Application>Microsoft Office PowerPoint</Application>
  <PresentationFormat>Panorámica</PresentationFormat>
  <Paragraphs>94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Cascadia Mono SemiBold</vt:lpstr>
      <vt:lpstr>Consolas</vt:lpstr>
      <vt:lpstr>Tema de Office</vt:lpstr>
      <vt:lpstr>Código Club:  Introducción y mini taller</vt:lpstr>
      <vt:lpstr>¡Conozcámonos!</vt:lpstr>
      <vt:lpstr>Objetivo del evento</vt:lpstr>
      <vt:lpstr>Cronograma</vt:lpstr>
      <vt:lpstr>¡Conozcámonos!</vt:lpstr>
      <vt:lpstr>Juego Trivia: CodeCademy y español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Introducción a la Revisión de código/Code Review.</vt:lpstr>
      <vt:lpstr>Es un proceso donde se revisa el código escrito por otras personas, por lo general antes de integrarlo al proyecto o para encontrar áreas de mejora en general.</vt:lpstr>
      <vt:lpstr>-&gt; Mejora la calidad del código y previene errores. -&gt; Promueve el aprendizaje compartido y asegura estándares del equipo. -&gt; Reduce el tiempo de depuración a futuro.</vt:lpstr>
      <vt:lpstr>-&gt; Enfocarse en un objetivo a la vez. Por ejemplo:   ¿El código es funcional? ¿Es legible? ¿Cumple con los estándares? -&gt; Ser constructivo. Usar un tono positivo y explicando las sugerencias. En lugar de "Esto está terrible", escribir:  ¿Qué opina si usamos [x método] para mejorar el rendimiento? -&gt; Verifica lo esencial:   --&gt; Funcionalidad: ¿El código hace lo que se espera?        --&gt; Legibilidad: ¿Es fácil de entender? ¿Se usan nombres descriptivos?       --&gt; Pruebas: ¿Incluye pruebas suficientes?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Gonzales Agüero</dc:creator>
  <cp:lastModifiedBy>Ariel Gonzales Agüero</cp:lastModifiedBy>
  <cp:revision>3</cp:revision>
  <dcterms:created xsi:type="dcterms:W3CDTF">2024-11-17T16:49:55Z</dcterms:created>
  <dcterms:modified xsi:type="dcterms:W3CDTF">2024-11-21T22:26:27Z</dcterms:modified>
</cp:coreProperties>
</file>