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6" r:id="rId5"/>
    <p:sldId id="297" r:id="rId6"/>
    <p:sldId id="295" r:id="rId7"/>
    <p:sldId id="294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10162F"/>
    <a:srgbClr val="E8E8E8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84A1-FC3D-7376-BAC9-2DE6F958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37-D9BB-6BF4-00DD-50C84D49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C327-2194-FF7D-EE22-1A406275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0A243-EBF1-DFD9-AA1E-7E0592D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EB52-91B3-B914-51D1-3084E08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9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556F-5747-370F-145B-A6C819B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45460-A48D-5F78-DC23-6C7D873F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3CC3B-00F1-15D2-98BE-661142C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4049-DC91-C610-08D6-A0C8829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34F3E-6689-3B7C-7B47-B1B33F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84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A1276-3FA4-091C-B0CF-C2139309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5858A9-C2A0-D6D9-A6A7-DFDF9C98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08F4B-B0D1-62A3-0315-53A043F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7E53-0B26-0488-DD29-0E6E276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E5C-AEBC-59A0-7188-DE49F9C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50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27DE-4D8B-29BD-8C37-0FBB91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DFE9-C553-5FF6-21F9-C7AE261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0359-41C1-9D3F-B3BA-BBE9D46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77C7F-0AF4-B84B-79F8-3189937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ADF9A-C60F-ACC6-C6FC-2F4D3AB7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A53D-2EFF-56B3-8331-55A9867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A8447-7B59-9457-E67F-6B2FCAAE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21A28-A14E-3447-A722-C6712DE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B47DE-A0BA-4E19-CEBA-1CB4803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2E7B-BA6A-E752-4A29-B489191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4775-4A9C-C906-C4F6-5CBD797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651BF-4E2C-102A-8863-12A3D059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3966B-1A84-CD52-CADB-98E217A5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E6C1B-A40C-2846-809C-E220D99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BB954-12AD-C320-0E0B-A7AF28F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C43D-C6CC-65AA-E61A-B8A22F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85DB-B9A1-6F9E-C24F-75B533D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615B2-703C-7629-6203-F2B74E40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38678-ADF7-1649-D733-575151DB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E853D-D5A8-104E-1BE7-207DCE03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D10EA-8410-D021-A9F8-B79122E9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7AC0-DBEF-35F0-4252-1923DF7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B5088-2A70-3D5B-86A3-4154CEB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4AC39-E03C-FFFF-BD20-95A53F0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34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0058-82CA-AD98-985E-8CC558F6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1B001-A7E3-7F81-2EFE-9D186A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BE4D3-B3B7-0977-9584-1906D11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91312-1720-E3CD-4F31-523F05F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72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5071C3-C3C4-B775-EB09-4C4418C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906CA-944D-FF9A-F3D5-40C6F26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AE612-045C-F405-7BBF-9934F3C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27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BE08-C825-A850-E064-6A8A91B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E1A7-7F06-50EF-BFA6-8E5C54B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7A9F-D056-1080-C863-D297550F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C795-646F-A6D4-80A4-DBC1F84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F0CC-26F9-07C7-1417-D97A1EC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2F038-99DE-8265-F046-01BB7A4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79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96BE-871C-5B6A-70B4-74CF9F6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BE90-1047-B62E-2DDD-8252875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5F0A8-9AAA-8193-13A6-31B46C28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98190-3279-90B0-3FC8-34FAB14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09A38-A845-65EE-9025-B4A5442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F93DF-6686-2A78-BA3A-56F37C8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9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6C3B38-1E10-D640-9873-8A4B66E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B180E-EA83-C902-1A3D-0FC0A8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E05A5-F8D4-E78F-1556-9424C905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C00-A7F1-4EB1-ACE5-82981740F7B5}" type="datetimeFigureOut">
              <a:rPr lang="es-CR" smtClean="0"/>
              <a:t>15/2/2025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CCE90-D41D-9B32-822E-92616FC9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F8CCB-3EF8-E703-2F1A-4CAD3BA8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91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537-20A7-563F-3E2B-B60EC62CC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619"/>
            <a:ext cx="9144000" cy="10106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Curso rápido 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3516E-B0B7-E6A6-2F3A-500FB0DF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948"/>
            <a:ext cx="9144000" cy="1473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El framework para la web enfocado en sitios orientados al contenido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DA8FCE1-3C70-5249-FDE6-AF9766B9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189" y="2415048"/>
            <a:ext cx="1619621" cy="16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C317-2C7B-974D-0902-F39E96F7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DFB8-1E39-96D8-3309-D86ED385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 del evento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DF05-1825-A8B4-EED6-A91CDE4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471"/>
            <a:ext cx="9144000" cy="24830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Introducirse al mundo de Astro, comprendiendo sus beneficios para construir sitios webs orientados al contenido, conociendo sus bases.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E04B-6084-556B-0A9E-5642FCB8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07C9C-5768-BE12-CAB2-BD257DE2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D955-8B9C-4664-C356-D8609E8A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Cronograma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F3EF2-7453-8DF6-3DD2-5C812F1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7264" y="1868130"/>
            <a:ext cx="4837471" cy="37215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s-CR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Introducción 🌟</a:t>
            </a:r>
          </a:p>
          <a:p>
            <a:pPr algn="l">
              <a:lnSpc>
                <a:spcPct val="150000"/>
              </a:lnSpc>
            </a:pPr>
            <a:r>
              <a:rPr lang="es-CR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Curso rápido 🚀</a:t>
            </a:r>
          </a:p>
          <a:p>
            <a:pPr algn="l">
              <a:lnSpc>
                <a:spcPct val="150000"/>
              </a:lnSpc>
            </a:pPr>
            <a:r>
              <a:rPr lang="es-CR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Preguntas 🛰️</a:t>
            </a:r>
          </a:p>
          <a:p>
            <a:pPr algn="l">
              <a:lnSpc>
                <a:spcPct val="150000"/>
              </a:lnSpc>
            </a:pPr>
            <a:r>
              <a:rPr lang="es-CR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Cierre 🪐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30DC7-FC5C-FEE6-EE1F-AAFC7764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3E32C8-EFEF-6313-58D0-31E4EB68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A590063-D7DC-8ADE-0189-577AE10FB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877" y="825911"/>
            <a:ext cx="11474245" cy="40213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Astro es un framework de construcción de sitios web estáticos y dinámicos.</a:t>
            </a:r>
            <a:b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Permite integrar varios </a:t>
            </a:r>
            <a:r>
              <a:rPr lang="es-ES" sz="3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frameworks</a:t>
            </a:r>
            <a: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a la vez como React, </a:t>
            </a:r>
            <a:r>
              <a:rPr lang="es-ES" sz="3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Vue</a:t>
            </a:r>
            <a: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y </a:t>
            </a:r>
            <a:r>
              <a:rPr lang="es-ES" sz="3200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Svelte</a:t>
            </a:r>
            <a: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b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32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Genera sitios rápidos porque su filosofía es </a:t>
            </a:r>
            <a:r>
              <a:rPr lang="es-ES" sz="3200" b="1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cero JavaScript por defecto.</a:t>
            </a:r>
          </a:p>
          <a:p>
            <a:pPr>
              <a:lnSpc>
                <a:spcPct val="150000"/>
              </a:lnSpc>
            </a:pPr>
            <a:r>
              <a:rPr lang="es-CR" sz="32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El enrutado es basado en archivos, puede ser dinámico o estático.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0FD555-0479-244A-F61D-6001134E3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1187D6-2D58-46E8-F4DA-E1F5BE4F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92561-3AE4-D5E0-3C0F-8E3BCA9C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7" y="186305"/>
            <a:ext cx="11838038" cy="11754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3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Tecnologías que vamos a usar</a:t>
            </a:r>
            <a:endParaRPr lang="es-CR" sz="36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43F67-684D-684E-4A2E-63BA5479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87466C8-0D73-97E6-5C95-6679F7F27027}"/>
              </a:ext>
            </a:extLst>
          </p:cNvPr>
          <p:cNvSpPr txBox="1">
            <a:spLocks/>
          </p:cNvSpPr>
          <p:nvPr/>
        </p:nvSpPr>
        <p:spPr>
          <a:xfrm>
            <a:off x="1902541" y="1394698"/>
            <a:ext cx="8386917" cy="40686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</a:t>
            </a:r>
            <a:r>
              <a:rPr lang="es-CR" sz="28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Astro</a:t>
            </a: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b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HTML.</a:t>
            </a:r>
            <a:b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</a:t>
            </a:r>
            <a:r>
              <a:rPr lang="es-CR" sz="28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CSS</a:t>
            </a: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b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JavaScript.</a:t>
            </a:r>
            <a:b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</a:t>
            </a:r>
            <a:r>
              <a:rPr lang="es-CR" sz="28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Markdown</a:t>
            </a: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b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28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React.</a:t>
            </a:r>
          </a:p>
        </p:txBody>
      </p:sp>
    </p:spTree>
    <p:extLst>
      <p:ext uri="{BB962C8B-B14F-4D97-AF65-F5344CB8AC3E}">
        <p14:creationId xmlns:p14="http://schemas.microsoft.com/office/powerpoint/2010/main" val="339011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75C1E-FB2F-1D57-3862-E5DAFF345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ACD06-2AB9-7A28-5AE4-385D28AB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7" y="186305"/>
            <a:ext cx="11838038" cy="11754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3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Ejemplo de estructura básica de un proyecto</a:t>
            </a:r>
            <a:endParaRPr lang="es-CR" sz="36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347AA6-B965-D1D5-717F-58C38FA4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150D4F-1EDB-43EF-F5B8-943FCF471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23" y="1548073"/>
            <a:ext cx="9255953" cy="39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0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503D-0765-195D-ADBF-152D2B96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702DF-D00C-A2DE-A44D-3145065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143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 SemiBold</vt:lpstr>
      <vt:lpstr>Tema de Office</vt:lpstr>
      <vt:lpstr>Curso rápido Astro</vt:lpstr>
      <vt:lpstr>Objetivo del evento</vt:lpstr>
      <vt:lpstr>Cronograma</vt:lpstr>
      <vt:lpstr>Presentación de PowerPoint</vt:lpstr>
      <vt:lpstr>Tecnologías que vamos a usar</vt:lpstr>
      <vt:lpstr>Ejemplo de estructura básica de un proyecto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Gonzales Agüero</dc:creator>
  <cp:lastModifiedBy>Ariel Gonzales Agüero</cp:lastModifiedBy>
  <cp:revision>15</cp:revision>
  <dcterms:created xsi:type="dcterms:W3CDTF">2024-11-17T16:49:55Z</dcterms:created>
  <dcterms:modified xsi:type="dcterms:W3CDTF">2025-02-15T21:15:13Z</dcterms:modified>
</cp:coreProperties>
</file>