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5" r:id="rId5"/>
    <p:sldId id="261" r:id="rId6"/>
    <p:sldId id="296" r:id="rId7"/>
    <p:sldId id="297" r:id="rId8"/>
    <p:sldId id="298" r:id="rId9"/>
    <p:sldId id="299" r:id="rId10"/>
    <p:sldId id="300" r:id="rId11"/>
    <p:sldId id="302" r:id="rId12"/>
    <p:sldId id="301" r:id="rId13"/>
    <p:sldId id="293" r:id="rId14"/>
    <p:sldId id="294" r:id="rId1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10162F"/>
    <a:srgbClr val="E8E8E8"/>
    <a:srgbClr val="C7C7C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84A1-FC3D-7376-BAC9-2DE6F958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A937-D9BB-6BF4-00DD-50C84D49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3C327-2194-FF7D-EE22-1A406275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0A243-EBF1-DFD9-AA1E-7E0592D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EB52-91B3-B914-51D1-3084E08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29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556F-5747-370F-145B-A6C819B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45460-A48D-5F78-DC23-6C7D873F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3CC3B-00F1-15D2-98BE-661142C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4049-DC91-C610-08D6-A0C8829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34F3E-6689-3B7C-7B47-B1B33F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84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A1276-3FA4-091C-B0CF-C2139309E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5858A9-C2A0-D6D9-A6A7-DFDF9C98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08F4B-B0D1-62A3-0315-53A043F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77E53-0B26-0488-DD29-0E6E276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E5C-AEBC-59A0-7188-DE49F9C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50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27DE-4D8B-29BD-8C37-0FBB91C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DFE9-C553-5FF6-21F9-C7AE2612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E0359-41C1-9D3F-B3BA-BBE9D46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77C7F-0AF4-B84B-79F8-3189937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ADF9A-C60F-ACC6-C6FC-2F4D3AB7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71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A53D-2EFF-56B3-8331-55A9867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A8447-7B59-9457-E67F-6B2FCAAE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21A28-A14E-3447-A722-C6712DE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B47DE-A0BA-4E19-CEBA-1CB4803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12E7B-BA6A-E752-4A29-B489191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4775-4A9C-C906-C4F6-5CBD797F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651BF-4E2C-102A-8863-12A3D059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3966B-1A84-CD52-CADB-98E217A5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E6C1B-A40C-2846-809C-E220D99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BB954-12AD-C320-0E0B-A7AF28F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7C43D-C6CC-65AA-E61A-B8A22F7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85DB-B9A1-6F9E-C24F-75B533D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615B2-703C-7629-6203-F2B74E40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38678-ADF7-1649-D733-575151DB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E853D-D5A8-104E-1BE7-207DCE03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D10EA-8410-D021-A9F8-B79122E9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97AC0-DBEF-35F0-4252-1923DF7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B5088-2A70-3D5B-86A3-4154CEB8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4AC39-E03C-FFFF-BD20-95A53F0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34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0058-82CA-AD98-985E-8CC558F6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D1B001-A7E3-7F81-2EFE-9D186AB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BE4D3-B3B7-0977-9584-1906D11E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91312-1720-E3CD-4F31-523F05F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72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5071C3-C3C4-B775-EB09-4C4418C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906CA-944D-FF9A-F3D5-40C6F26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AE612-045C-F405-7BBF-9934F3C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27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BE08-C825-A850-E064-6A8A91B1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BE1A7-7F06-50EF-BFA6-8E5C54B2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7A7A9F-D056-1080-C863-D297550F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1C795-646F-A6D4-80A4-DBC1F84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F0CC-26F9-07C7-1417-D97A1EC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2F038-99DE-8265-F046-01BB7A4D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79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96BE-871C-5B6A-70B4-74CF9F6E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DBE90-1047-B62E-2DDD-8252875C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5F0A8-9AAA-8193-13A6-31B46C28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98190-3279-90B0-3FC8-34FAB14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09A38-A845-65EE-9025-B4A5442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F93DF-6686-2A78-BA3A-56F37C8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9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6C3B38-1E10-D640-9873-8A4B66E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B180E-EA83-C902-1A3D-0FC0A80E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E05A5-F8D4-E78F-1556-9424C905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4C00-A7F1-4EB1-ACE5-82981740F7B5}" type="datetimeFigureOut">
              <a:rPr lang="es-CR" smtClean="0"/>
              <a:t>29/12/2024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CCE90-D41D-9B32-822E-92616FC9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F8CCB-3EF8-E703-2F1A-4CAD3BA8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91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4537-20A7-563F-3E2B-B60EC62CC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25"/>
            <a:ext cx="9144000" cy="1492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Código Club: </a:t>
            </a:r>
            <a:b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 rápida a Git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2B33C3-124F-6E1F-0D60-9856951B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70" y="2431148"/>
            <a:ext cx="3399260" cy="33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EA838-BE80-DB9A-0085-72746FEB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13FF4-927F-5043-C372-DED99A5C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03" y="137651"/>
            <a:ext cx="9812593" cy="74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Nombre de usuario y correo electrónico</a:t>
            </a:r>
            <a:endParaRPr lang="es-CR" sz="28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4B4C68-CF8E-44A7-6124-31046E4E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A595688-CA16-9CF1-359C-F69D8F4DD93E}"/>
              </a:ext>
            </a:extLst>
          </p:cNvPr>
          <p:cNvSpPr txBox="1">
            <a:spLocks/>
          </p:cNvSpPr>
          <p:nvPr/>
        </p:nvSpPr>
        <p:spPr>
          <a:xfrm>
            <a:off x="1332270" y="2482645"/>
            <a:ext cx="9812593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s-CR" sz="28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EA5946-913C-A3AB-5921-7052327EAC92}"/>
              </a:ext>
            </a:extLst>
          </p:cNvPr>
          <p:cNvSpPr txBox="1"/>
          <p:nvPr/>
        </p:nvSpPr>
        <p:spPr>
          <a:xfrm>
            <a:off x="1189703" y="2751771"/>
            <a:ext cx="98125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git config --global user.name "Tu Nombre"</a:t>
            </a: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git config --global </a:t>
            </a:r>
            <a:r>
              <a:rPr lang="fr-FR" sz="2400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user.email</a:t>
            </a:r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"tuemail@ejemplo.com"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8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C6DB6-7720-D416-21A7-F123D9B2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311C1-3A93-E661-251A-50575F85D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02" y="-128525"/>
            <a:ext cx="9812593" cy="1049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Comandos que veremos hoy</a:t>
            </a:r>
            <a:endParaRPr lang="es-CR" sz="40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926527-D181-48BF-B9AA-2BE8FE5B4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438B247-0BDF-9EFC-9966-9F1030FB7738}"/>
              </a:ext>
            </a:extLst>
          </p:cNvPr>
          <p:cNvSpPr txBox="1">
            <a:spLocks/>
          </p:cNvSpPr>
          <p:nvPr/>
        </p:nvSpPr>
        <p:spPr>
          <a:xfrm>
            <a:off x="1332270" y="2482645"/>
            <a:ext cx="9812593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s-CR" sz="28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A0B36D-D8FF-7404-A5FF-C69E903E0698}"/>
              </a:ext>
            </a:extLst>
          </p:cNvPr>
          <p:cNvSpPr txBox="1"/>
          <p:nvPr/>
        </p:nvSpPr>
        <p:spPr>
          <a:xfrm>
            <a:off x="4650656" y="1174955"/>
            <a:ext cx="28906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init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add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commit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status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log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checkout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branch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4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55F16-68F8-D41E-A723-6BC309D7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981AF-EF24-5182-4AA7-3E31E45E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29" y="2304435"/>
            <a:ext cx="8455742" cy="22491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Práctica en editor de código 💻🖱️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1CA09C-0BB7-8000-AAA5-B3F67C98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A28E0-5F3E-EA07-E430-D2B00B3F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1063E7-337B-7DAE-E438-3D42C324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CE738E-BCA1-857F-37E4-F2B9B7C8B57A}"/>
              </a:ext>
            </a:extLst>
          </p:cNvPr>
          <p:cNvSpPr txBox="1"/>
          <p:nvPr/>
        </p:nvSpPr>
        <p:spPr>
          <a:xfrm>
            <a:off x="2207342" y="2151727"/>
            <a:ext cx="7777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Preguntas e ideas</a:t>
            </a:r>
            <a:endParaRPr lang="es-CR" sz="8000" dirty="0"/>
          </a:p>
        </p:txBody>
      </p:sp>
    </p:spTree>
    <p:extLst>
      <p:ext uri="{BB962C8B-B14F-4D97-AF65-F5344CB8AC3E}">
        <p14:creationId xmlns:p14="http://schemas.microsoft.com/office/powerpoint/2010/main" val="174805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62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0503D-0765-195D-ADBF-152D2B96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702DF-D00C-A2DE-A44D-31450653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FC317-2C7B-974D-0902-F39E96F7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DFB8-1E39-96D8-3309-D86ED385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Objetivo del evento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2DF05-1825-A8B4-EED6-A91CDE4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471"/>
            <a:ext cx="9144000" cy="2483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Para este segundo evento del club, vamos a aprender la configuración y comandos básicos para usar Git en nuestros proyectos, lo que nos dará más control sobre nuestro trabajo.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3E04B-6084-556B-0A9E-5642FCB8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07C9C-5768-BE12-CAB2-BD257DE2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D955-8B9C-4664-C356-D8609E8A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Cronograma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F3EF2-7453-8DF6-3DD2-5C812F19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2929" y="1905000"/>
            <a:ext cx="7846142" cy="3048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Introducción y bienvenida.</a:t>
            </a:r>
          </a:p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</a:t>
            </a:r>
            <a:r>
              <a:rPr lang="es-ES" sz="2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Taller: Introducción rápida a Git.</a:t>
            </a:r>
          </a:p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Preguntas e ideas.</a:t>
            </a:r>
          </a:p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Cierre.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D30DC7-FC5C-FEE6-EE1F-AAFC7764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D6C0E-9CDE-09D8-0FD3-5579740F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E5458-CD0F-8422-E957-BA74EDB0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es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9ACDA-22DB-37F2-BD93-92C95F017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707126"/>
            <a:ext cx="11031794" cy="344374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 un sistema de control de versiones distribuido, utilizado para gestionar y seguir los cambios en el código fuente de un proyecto a lo largo del tiempo. Su principal propósito es permitir que varios desarrolladores trabajen de manera colaborativa en un mismo proyecto, manteniendo un historial de modificaciones, facilitando la gestión de versiones y reduciendo la posibilidad de errores en el código.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359EC9-E0D3-8B89-E0D5-DE9D17FF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E994F-BAAD-6727-AAEC-B9F650F2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9111-2BD1-F4BA-E03C-1ADC76B77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973" y="957059"/>
            <a:ext cx="1592827" cy="1494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8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🛠️</a:t>
            </a:r>
            <a:endParaRPr lang="es-CR" sz="4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D6B9E-7873-8D8F-DA48-2E880C49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9D77B3-5C95-F38E-1FE9-562A46CBEDD9}"/>
              </a:ext>
            </a:extLst>
          </p:cNvPr>
          <p:cNvSpPr txBox="1"/>
          <p:nvPr/>
        </p:nvSpPr>
        <p:spPr>
          <a:xfrm>
            <a:off x="4114800" y="1381144"/>
            <a:ext cx="5928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Directorio de trabajo</a:t>
            </a:r>
            <a:endParaRPr lang="es-CR" sz="3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CA4BD37-4601-1B7E-79F5-0F3A82AE3D7C}"/>
              </a:ext>
            </a:extLst>
          </p:cNvPr>
          <p:cNvSpPr txBox="1">
            <a:spLocks/>
          </p:cNvSpPr>
          <p:nvPr/>
        </p:nvSpPr>
        <p:spPr>
          <a:xfrm>
            <a:off x="2327787" y="2574994"/>
            <a:ext cx="1981201" cy="15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8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📑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7ED950-D382-C5A3-03A2-E7DF6122EA57}"/>
              </a:ext>
            </a:extLst>
          </p:cNvPr>
          <p:cNvSpPr txBox="1"/>
          <p:nvPr/>
        </p:nvSpPr>
        <p:spPr>
          <a:xfrm>
            <a:off x="4114800" y="3092726"/>
            <a:ext cx="535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Área de preparación</a:t>
            </a:r>
            <a:endParaRPr lang="es-CR" sz="3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AE5D89B-6F20-4708-BC06-01014993B954}"/>
              </a:ext>
            </a:extLst>
          </p:cNvPr>
          <p:cNvSpPr txBox="1">
            <a:spLocks/>
          </p:cNvSpPr>
          <p:nvPr/>
        </p:nvSpPr>
        <p:spPr>
          <a:xfrm>
            <a:off x="2521974" y="4463843"/>
            <a:ext cx="1592826" cy="1278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8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🗃️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FB27CB-B69C-7A6A-4CE5-BF7DAFBCD9CC}"/>
              </a:ext>
            </a:extLst>
          </p:cNvPr>
          <p:cNvSpPr txBox="1"/>
          <p:nvPr/>
        </p:nvSpPr>
        <p:spPr>
          <a:xfrm>
            <a:off x="4114800" y="4784163"/>
            <a:ext cx="3411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Repositorio</a:t>
            </a:r>
            <a:endParaRPr lang="es-CR" sz="3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4F40BB-4FD7-A750-E51D-A7F01190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4475-4BBE-7024-70DA-8517C9984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¿Cómo instalar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85D97-8882-FCA6-DF4B-5E73BC6CC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707126"/>
            <a:ext cx="11031794" cy="344374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 Windows: Ir a </a:t>
            </a:r>
            <a:r>
              <a:rPr lang="es-ES" sz="2800" dirty="0">
                <a:solidFill>
                  <a:srgbClr val="66FF33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https://git-scm.com/downloads </a:t>
            </a: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descargar el instalador y seguir las instrucciones. Muy importante asegurarse de marcar la opción para añadir Git al PATH.</a:t>
            </a:r>
          </a:p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Una vez instalado ejecutar en la terminal: </a:t>
            </a:r>
            <a:r>
              <a:rPr lang="es-ES" sz="28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--</a:t>
            </a:r>
            <a:r>
              <a:rPr lang="es-ES" sz="28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version</a:t>
            </a:r>
            <a:endParaRPr lang="es-ES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Esto: 1. Nos confirmará que tenemos Git instalado. 2. Qué versión del Git tenemos instalada.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A511FD-A1E9-E9FF-105F-CB401A3A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7306B-BDAE-0599-B821-314D04E1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0D696-175E-89DB-1934-7CE97AA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¿Cómo instalar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40E2D-B2B2-1F00-E6A2-9CC6A1B0B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06" y="2634431"/>
            <a:ext cx="8652387" cy="132120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 macOS: ejecutar en la terminal: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brew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install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 después verificar la instalación: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--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version</a:t>
            </a:r>
            <a:endParaRPr lang="es-CR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640907-440B-C309-8C8A-AB5704CB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C4AF6-0091-0651-6AE5-B351856E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457D4-E136-5576-15EC-224C16588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¿Cómo instalar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E2752-B37D-1F1E-8174-F1331969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116" y="2050640"/>
            <a:ext cx="8219768" cy="27567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 Linux(Ubuntu):  Ejecutar en la terminal: </a:t>
            </a:r>
          </a:p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sudo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apt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update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sudo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apt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install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endParaRPr lang="es-ES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endParaRPr lang="es-ES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 después verificar la instalación: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--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version</a:t>
            </a:r>
            <a:endParaRPr lang="es-CR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7D8213-F6DF-2E17-A3D7-311D9C56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82B5-ED3B-2D7A-1743-46946417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64DD-A882-EA4F-0018-6A844978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29" y="2304435"/>
            <a:ext cx="8455742" cy="22491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Configuración básica inicial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1ED099-D414-9843-562E-6F1DEB0A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0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342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Cascadia Code SemiBold</vt:lpstr>
      <vt:lpstr>Cascadia Mono SemiBold</vt:lpstr>
      <vt:lpstr>Tema de Office</vt:lpstr>
      <vt:lpstr>Código Club:  Intro rápida a Git</vt:lpstr>
      <vt:lpstr>Objetivo del evento</vt:lpstr>
      <vt:lpstr>Cronograma</vt:lpstr>
      <vt:lpstr>¿Qué es Git?</vt:lpstr>
      <vt:lpstr>🛠️</vt:lpstr>
      <vt:lpstr>¿Cómo instalar Git?</vt:lpstr>
      <vt:lpstr>¿Cómo instalar Git?</vt:lpstr>
      <vt:lpstr>¿Cómo instalar Git?</vt:lpstr>
      <vt:lpstr>Configuración básica inicial</vt:lpstr>
      <vt:lpstr>Nombre de usuario y correo electrónico</vt:lpstr>
      <vt:lpstr>Comandos que veremos hoy</vt:lpstr>
      <vt:lpstr>Práctica en editor de código 💻🖱️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Gonzales Agüero</dc:creator>
  <cp:lastModifiedBy>Ariel Gonzales Agüero</cp:lastModifiedBy>
  <cp:revision>10</cp:revision>
  <dcterms:created xsi:type="dcterms:W3CDTF">2024-11-17T16:49:55Z</dcterms:created>
  <dcterms:modified xsi:type="dcterms:W3CDTF">2024-12-29T21:05:22Z</dcterms:modified>
</cp:coreProperties>
</file>