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el Pérez Ch" initials="A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79570" autoAdjust="0"/>
  </p:normalViewPr>
  <p:slideViewPr>
    <p:cSldViewPr>
      <p:cViewPr varScale="1">
        <p:scale>
          <a:sx n="57" d="100"/>
          <a:sy n="5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7FF1-B9E3-4976-878F-8B60164EA573}" type="datetimeFigureOut">
              <a:rPr lang="es-CL" smtClean="0"/>
              <a:t>29-09-2012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E5BB-43CA-4601-BB66-B0438049108F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Esta es la página de Noticias (</a:t>
            </a:r>
            <a:r>
              <a:rPr lang="es-CL" dirty="0" err="1" smtClean="0"/>
              <a:t>Dashboard</a:t>
            </a:r>
            <a:r>
              <a:rPr lang="es-CL" dirty="0" smtClean="0"/>
              <a:t>)</a:t>
            </a:r>
            <a:br>
              <a:rPr lang="es-CL" dirty="0" smtClean="0"/>
            </a:br>
            <a:r>
              <a:rPr lang="es-CL" dirty="0" smtClean="0"/>
              <a:t>Salen noticias de tus amigos y el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admin</a:t>
            </a:r>
            <a:r>
              <a:rPr lang="es-CL" baseline="0" dirty="0" smtClean="0"/>
              <a:t> a la izquierda. Los post se pueden borrar si uno quiere.</a:t>
            </a:r>
          </a:p>
          <a:p>
            <a:r>
              <a:rPr lang="es-CL" baseline="0" dirty="0" smtClean="0"/>
              <a:t>A la derecha, sale el perfil y la lista de </a:t>
            </a:r>
            <a:r>
              <a:rPr lang="es-CL" baseline="0" dirty="0" err="1" smtClean="0"/>
              <a:t>ammigos</a:t>
            </a:r>
            <a:r>
              <a:rPr lang="es-CL" baseline="0" dirty="0" smtClean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t>3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Cada una</a:t>
            </a:r>
            <a:r>
              <a:rPr lang="es-CL" baseline="0" dirty="0" smtClean="0"/>
              <a:t> de esas cosas es un </a:t>
            </a:r>
            <a:r>
              <a:rPr lang="es-CL" baseline="0" dirty="0" err="1" smtClean="0"/>
              <a:t>dropdown</a:t>
            </a:r>
            <a:r>
              <a:rPr lang="es-CL" baseline="0" dirty="0" smtClean="0"/>
              <a:t> </a:t>
            </a:r>
            <a:r>
              <a:rPr lang="es-CL" baseline="0" dirty="0" err="1" smtClean="0"/>
              <a:t>list</a:t>
            </a:r>
            <a:r>
              <a:rPr lang="es-CL" baseline="0" dirty="0" smtClean="0"/>
              <a:t>.</a:t>
            </a:r>
            <a:br>
              <a:rPr lang="es-CL" baseline="0" dirty="0" smtClean="0"/>
            </a:br>
            <a:r>
              <a:rPr lang="es-CL" baseline="0" dirty="0" smtClean="0"/>
              <a:t>Cuando llegas a una categoría terminal muestra (?)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t>4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7CD0-6A35-4941-AE38-9B0AC2DC948D}" type="datetimeFigureOut">
              <a:rPr lang="es-CL" smtClean="0"/>
              <a:pPr/>
              <a:t>29-09-2012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Spot </a:t>
            </a:r>
            <a:r>
              <a:rPr lang="es-CL" dirty="0" err="1" smtClean="0">
                <a:solidFill>
                  <a:schemeClr val="accent2"/>
                </a:solidFill>
              </a:rPr>
              <a:t>it!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Boceto de Interfaz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412776"/>
            <a:ext cx="799288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692696"/>
            <a:ext cx="417646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788024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60" y="1412776"/>
            <a:ext cx="5544616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r>
              <a:rPr lang="es-CL" sz="3600" dirty="0" smtClean="0">
                <a:solidFill>
                  <a:schemeClr val="tx1"/>
                </a:solidFill>
              </a:rPr>
              <a:t>No tienes más mensajes..</a:t>
            </a:r>
            <a:endParaRPr lang="es-CL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72200" y="2780928"/>
            <a:ext cx="2232248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dirty="0" smtClean="0">
                <a:solidFill>
                  <a:schemeClr val="tx1"/>
                </a:solidFill>
              </a:rPr>
              <a:t>Mis Amigos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sz="1600" dirty="0" smtClean="0">
              <a:solidFill>
                <a:schemeClr val="tx1"/>
              </a:solidFill>
            </a:endParaRPr>
          </a:p>
          <a:p>
            <a:r>
              <a:rPr lang="es-CL" sz="1600" dirty="0" smtClean="0">
                <a:solidFill>
                  <a:schemeClr val="tx1"/>
                </a:solidFill>
              </a:rPr>
              <a:t>No tienes más amigos..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6012160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372200" y="1412776"/>
            <a:ext cx="2232248" cy="1368152"/>
            <a:chOff x="6372200" y="1412776"/>
            <a:chExt cx="2232248" cy="1368152"/>
          </a:xfrm>
        </p:grpSpPr>
        <p:sp>
          <p:nvSpPr>
            <p:cNvPr id="16" name="Rectangle 15"/>
            <p:cNvSpPr/>
            <p:nvPr/>
          </p:nvSpPr>
          <p:spPr>
            <a:xfrm>
              <a:off x="6372200" y="1412776"/>
              <a:ext cx="2232248" cy="13681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L" dirty="0" smtClean="0">
                  <a:solidFill>
                    <a:schemeClr val="tx1"/>
                  </a:solidFill>
                </a:rPr>
                <a:t>	Ariel Pérez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</a:t>
              </a:r>
              <a:r>
                <a:rPr lang="es-CL" sz="1400" dirty="0" smtClean="0">
                  <a:solidFill>
                    <a:schemeClr val="tx1"/>
                  </a:solidFill>
                </a:rPr>
                <a:t>Edad: 20 años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</a:t>
              </a:r>
              <a:r>
                <a:rPr lang="es-CL" sz="1400" dirty="0" smtClean="0">
                  <a:solidFill>
                    <a:schemeClr val="tx1"/>
                  </a:solidFill>
                </a:rPr>
                <a:t>Ingeniería Civil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</a:t>
              </a:r>
              <a:endParaRPr lang="es-CL" sz="1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 descr="FirstDayOnTheInternetKid.jpg"/>
            <p:cNvPicPr>
              <a:picLocks noChangeAspect="1"/>
            </p:cNvPicPr>
            <p:nvPr/>
          </p:nvPicPr>
          <p:blipFill>
            <a:blip r:embed="rId4" cstate="print"/>
            <a:srcRect t="14286" b="4762"/>
            <a:stretch>
              <a:fillRect/>
            </a:stretch>
          </p:blipFill>
          <p:spPr>
            <a:xfrm>
              <a:off x="6428472" y="1484784"/>
              <a:ext cx="889511" cy="1080120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</p:grpSp>
      <p:sp>
        <p:nvSpPr>
          <p:cNvPr id="18" name="Rectangle 17"/>
          <p:cNvSpPr/>
          <p:nvPr/>
        </p:nvSpPr>
        <p:spPr>
          <a:xfrm>
            <a:off x="6372200" y="5877272"/>
            <a:ext cx="22322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ysClr val="windowText" lastClr="000000"/>
                </a:solidFill>
              </a:rPr>
              <a:t>Buscar más amigos</a:t>
            </a:r>
            <a:endParaRPr lang="es-CL" i="1" dirty="0">
              <a:solidFill>
                <a:sysClr val="windowText" lastClr="0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72200" y="3356992"/>
            <a:ext cx="2232248" cy="504056"/>
            <a:chOff x="6372200" y="3356992"/>
            <a:chExt cx="2232248" cy="504056"/>
          </a:xfrm>
        </p:grpSpPr>
        <p:sp>
          <p:nvSpPr>
            <p:cNvPr id="20" name="Rectangle 19"/>
            <p:cNvSpPr/>
            <p:nvPr/>
          </p:nvSpPr>
          <p:spPr>
            <a:xfrm>
              <a:off x="6372200" y="3356992"/>
              <a:ext cx="2232248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s-CL" sz="1400" dirty="0" smtClean="0">
                  <a:solidFill>
                    <a:sysClr val="windowText" lastClr="000000"/>
                  </a:solidFill>
                </a:rPr>
                <a:t>Katherine Páez</a:t>
              </a:r>
              <a:endParaRPr lang="es-CL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" name="Picture 18" descr="kathy.jpe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4208" y="3429000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755576" y="4437112"/>
            <a:ext cx="5256584" cy="1008112"/>
            <a:chOff x="755576" y="4005064"/>
            <a:chExt cx="5400600" cy="1008112"/>
          </a:xfrm>
        </p:grpSpPr>
        <p:sp>
          <p:nvSpPr>
            <p:cNvPr id="23" name="Rectangle 22"/>
            <p:cNvSpPr/>
            <p:nvPr/>
          </p:nvSpPr>
          <p:spPr>
            <a:xfrm>
              <a:off x="755576" y="4005064"/>
              <a:ext cx="54006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/>
              <a:r>
                <a:rPr lang="es-CL" sz="2800" dirty="0" err="1" smtClean="0">
                  <a:solidFill>
                    <a:sysClr val="windowText" lastClr="000000"/>
                  </a:solidFill>
                </a:rPr>
                <a:t>Admin</a:t>
              </a:r>
              <a:r>
                <a:rPr lang="es-CL" sz="2800" dirty="0" smtClean="0">
                  <a:solidFill>
                    <a:sysClr val="windowText" lastClr="000000"/>
                  </a:solidFill>
                </a:rPr>
                <a:t> ha creado “Olimpo” en Letras.</a:t>
              </a:r>
              <a:endParaRPr lang="es-CL" sz="28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" name="Picture 23" descr="Ecce Homo.jpg"/>
            <p:cNvPicPr>
              <a:picLocks noChangeAspect="1"/>
            </p:cNvPicPr>
            <p:nvPr/>
          </p:nvPicPr>
          <p:blipFill>
            <a:blip r:embed="rId6" cstate="print"/>
            <a:srcRect l="20539" r="23211"/>
            <a:stretch>
              <a:fillRect/>
            </a:stretch>
          </p:blipFill>
          <p:spPr>
            <a:xfrm>
              <a:off x="827584" y="407707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0" name="Rectangle 29"/>
          <p:cNvSpPr/>
          <p:nvPr/>
        </p:nvSpPr>
        <p:spPr>
          <a:xfrm>
            <a:off x="611560" y="1412776"/>
            <a:ext cx="5544616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800" dirty="0" smtClean="0"/>
              <a:t>Noticias</a:t>
            </a:r>
            <a:endParaRPr lang="es-CL" sz="2800" dirty="0"/>
          </a:p>
        </p:txBody>
      </p:sp>
      <p:sp>
        <p:nvSpPr>
          <p:cNvPr id="31" name="Rectangle 30"/>
          <p:cNvSpPr/>
          <p:nvPr/>
        </p:nvSpPr>
        <p:spPr>
          <a:xfrm>
            <a:off x="5436096" y="1412776"/>
            <a:ext cx="720080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o==C</a:t>
            </a:r>
            <a:endParaRPr lang="es-CL" dirty="0"/>
          </a:p>
        </p:txBody>
      </p:sp>
      <p:grpSp>
        <p:nvGrpSpPr>
          <p:cNvPr id="41" name="Group 40"/>
          <p:cNvGrpSpPr/>
          <p:nvPr/>
        </p:nvGrpSpPr>
        <p:grpSpPr>
          <a:xfrm>
            <a:off x="755576" y="1988840"/>
            <a:ext cx="5256584" cy="1008112"/>
            <a:chOff x="755576" y="1988840"/>
            <a:chExt cx="5256584" cy="1008112"/>
          </a:xfrm>
        </p:grpSpPr>
        <p:grpSp>
          <p:nvGrpSpPr>
            <p:cNvPr id="27" name="Group 26"/>
            <p:cNvGrpSpPr/>
            <p:nvPr/>
          </p:nvGrpSpPr>
          <p:grpSpPr>
            <a:xfrm>
              <a:off x="755576" y="1988840"/>
              <a:ext cx="5256584" cy="1008112"/>
              <a:chOff x="755576" y="1556792"/>
              <a:chExt cx="5256584" cy="10081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55576" y="1556792"/>
                <a:ext cx="5256584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/>
                <a:r>
                  <a:rPr lang="es-CL" sz="2800" dirty="0" smtClean="0">
                    <a:solidFill>
                      <a:sysClr val="windowText" lastClr="000000"/>
                    </a:solidFill>
                  </a:rPr>
                  <a:t>Katherine agregó “Submarino”  a sus lugares favoritos.</a:t>
                </a:r>
                <a:endParaRPr lang="es-CL" sz="28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1" name="Picture 20" descr="kathy.jpe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7584" y="1628800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5796136" y="1988840"/>
              <a:ext cx="216024" cy="216024"/>
              <a:chOff x="9144000" y="1916832"/>
              <a:chExt cx="324544" cy="2880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144000" y="1916832"/>
                <a:ext cx="32454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3" name="Multiply 32"/>
              <p:cNvSpPr/>
              <p:nvPr/>
            </p:nvSpPr>
            <p:spPr>
              <a:xfrm>
                <a:off x="9144000" y="1916832"/>
                <a:ext cx="324544" cy="288032"/>
              </a:xfrm>
              <a:prstGeom prst="mathMultiply">
                <a:avLst>
                  <a:gd name="adj1" fmla="val 1328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755576" y="3212976"/>
            <a:ext cx="5256584" cy="1008112"/>
            <a:chOff x="755576" y="3212976"/>
            <a:chExt cx="5256584" cy="1008112"/>
          </a:xfrm>
        </p:grpSpPr>
        <p:grpSp>
          <p:nvGrpSpPr>
            <p:cNvPr id="26" name="Group 25"/>
            <p:cNvGrpSpPr/>
            <p:nvPr/>
          </p:nvGrpSpPr>
          <p:grpSpPr>
            <a:xfrm>
              <a:off x="755576" y="3212976"/>
              <a:ext cx="5256584" cy="1008112"/>
              <a:chOff x="755576" y="2780928"/>
              <a:chExt cx="5400600" cy="100811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55576" y="2780928"/>
                <a:ext cx="5400600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/>
                <a:r>
                  <a:rPr lang="es-CL" sz="2800" dirty="0" smtClean="0">
                    <a:solidFill>
                      <a:sysClr val="windowText" lastClr="000000"/>
                    </a:solidFill>
                  </a:rPr>
                  <a:t>Katherine ha aceptado tu solicitud de amistad.</a:t>
                </a:r>
                <a:endParaRPr lang="es-CL" sz="28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2" name="Picture 21" descr="kathy.jpe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7584" y="2852936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5796136" y="3212976"/>
              <a:ext cx="216024" cy="216024"/>
              <a:chOff x="9144000" y="1916832"/>
              <a:chExt cx="324544" cy="2880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144000" y="1916832"/>
                <a:ext cx="32454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7" name="Multiply 36"/>
              <p:cNvSpPr/>
              <p:nvPr/>
            </p:nvSpPr>
            <p:spPr>
              <a:xfrm>
                <a:off x="9144000" y="1916832"/>
                <a:ext cx="324544" cy="288032"/>
              </a:xfrm>
              <a:prstGeom prst="mathMultiply">
                <a:avLst>
                  <a:gd name="adj1" fmla="val 1328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  <a:hlinkClick r:id="rId4" action="ppaction://hlinksldjump"/>
              </a:rPr>
              <a:t>Categorías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|	Facultad	|	</a:t>
            </a:r>
            <a:r>
              <a:rPr lang="es-CL" sz="2400" dirty="0" smtClean="0">
                <a:solidFill>
                  <a:schemeClr val="tx1"/>
                </a:solidFill>
                <a:hlinkClick r:id="rId5" action="ppaction://hlinksldjump"/>
              </a:rPr>
              <a:t>Búsqueda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6" action="ppaction://hlinksldjump"/>
          </p:cNvPr>
          <p:cNvSpPr/>
          <p:nvPr/>
        </p:nvSpPr>
        <p:spPr>
          <a:xfrm>
            <a:off x="611560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bg1"/>
                </a:solidFill>
              </a:rPr>
              <a:t>Spot </a:t>
            </a:r>
            <a:r>
              <a:rPr lang="es-CL" sz="2400" dirty="0" err="1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7" action="ppaction://hlinksldjump"/>
          </p:cNvPr>
          <p:cNvSpPr/>
          <p:nvPr/>
        </p:nvSpPr>
        <p:spPr>
          <a:xfrm>
            <a:off x="1835696" y="692696"/>
            <a:ext cx="417646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hlinkClick r:id="rId7" action="ppaction://hlinksldjump"/>
          </p:cNvPr>
          <p:cNvSpPr/>
          <p:nvPr/>
        </p:nvSpPr>
        <p:spPr>
          <a:xfrm>
            <a:off x="6012160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8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</a:rPr>
              <a:t>Categorías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|	Facultad	|	Búsqueda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611560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bg1"/>
                </a:solidFill>
              </a:rPr>
              <a:t>Spot </a:t>
            </a:r>
            <a:r>
              <a:rPr lang="es-CL" sz="2400" dirty="0" err="1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1835696" y="692696"/>
            <a:ext cx="417646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6012160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angle 19"/>
          <p:cNvSpPr/>
          <p:nvPr/>
        </p:nvSpPr>
        <p:spPr>
          <a:xfrm>
            <a:off x="611560" y="1844824"/>
            <a:ext cx="2520280" cy="17281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400" dirty="0" smtClean="0">
                <a:solidFill>
                  <a:schemeClr val="tx1"/>
                </a:solidFill>
              </a:rPr>
              <a:t>- Comida</a:t>
            </a:r>
          </a:p>
          <a:p>
            <a:r>
              <a:rPr lang="es-CL" sz="2400" dirty="0" smtClean="0">
                <a:solidFill>
                  <a:schemeClr val="tx1"/>
                </a:solidFill>
              </a:rPr>
              <a:t>- Cajeros</a:t>
            </a:r>
          </a:p>
          <a:p>
            <a:r>
              <a:rPr lang="es-CL" sz="2400" dirty="0" smtClean="0">
                <a:solidFill>
                  <a:schemeClr val="tx1"/>
                </a:solidFill>
              </a:rPr>
              <a:t>- Servicios</a:t>
            </a:r>
            <a:r>
              <a:rPr lang="es-CL" sz="2400" dirty="0">
                <a:solidFill>
                  <a:schemeClr val="tx1"/>
                </a:solidFill>
              </a:rPr>
              <a:t/>
            </a:r>
            <a:br>
              <a:rPr lang="es-CL" sz="2400" dirty="0">
                <a:solidFill>
                  <a:schemeClr val="tx1"/>
                </a:solidFill>
              </a:rPr>
            </a:br>
            <a:r>
              <a:rPr lang="es-CL" sz="2400" dirty="0" smtClean="0">
                <a:solidFill>
                  <a:schemeClr val="tx1"/>
                </a:solidFill>
              </a:rPr>
              <a:t>- Salas</a:t>
            </a:r>
          </a:p>
          <a:p>
            <a:endParaRPr lang="es-CL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 descr="mapa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</a:rPr>
              <a:t>Categorías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|	Facultad	|	 	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611560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bg1"/>
                </a:solidFill>
              </a:rPr>
              <a:t>Spot </a:t>
            </a:r>
            <a:r>
              <a:rPr lang="es-CL" sz="2400" dirty="0" err="1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1835696" y="692696"/>
            <a:ext cx="417646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6012160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angle 19"/>
          <p:cNvSpPr/>
          <p:nvPr/>
        </p:nvSpPr>
        <p:spPr>
          <a:xfrm>
            <a:off x="6516216" y="1484784"/>
            <a:ext cx="19442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chemeClr val="bg1">
                    <a:lumMod val="50000"/>
                  </a:schemeClr>
                </a:solidFill>
              </a:rPr>
              <a:t>Escriba aquí…</a:t>
            </a:r>
            <a:endParaRPr lang="es-CL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119</Words>
  <Application>Microsoft Office PowerPoint</Application>
  <PresentationFormat>On-screen Show (4:3)</PresentationFormat>
  <Paragraphs>60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Spot it!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Ariel Pérez Ch</dc:creator>
  <cp:lastModifiedBy>Ariel Pérez Ch</cp:lastModifiedBy>
  <cp:revision>87</cp:revision>
  <dcterms:created xsi:type="dcterms:W3CDTF">2012-09-28T21:02:35Z</dcterms:created>
  <dcterms:modified xsi:type="dcterms:W3CDTF">2012-09-29T17:59:22Z</dcterms:modified>
</cp:coreProperties>
</file>