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70" r:id="rId7"/>
    <p:sldId id="260" r:id="rId8"/>
    <p:sldId id="267" r:id="rId9"/>
    <p:sldId id="268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4660"/>
  </p:normalViewPr>
  <p:slideViewPr>
    <p:cSldViewPr>
      <p:cViewPr varScale="1">
        <p:scale>
          <a:sx n="104" d="100"/>
          <a:sy n="104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881A9-B206-4814-BA69-D1F0232E548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6A2D-0FFF-4FF2-AC26-5AA4BA9A85D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Spot </a:t>
            </a:r>
            <a:r>
              <a:rPr lang="es-CL" dirty="0" err="1">
                <a:solidFill>
                  <a:schemeClr val="accent2"/>
                </a:solidFill>
              </a:rPr>
              <a:t>i</a:t>
            </a:r>
            <a:r>
              <a:rPr lang="es-CL" dirty="0" err="1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Documento de Diseño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Evento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34 Grupo"/>
          <p:cNvGrpSpPr/>
          <p:nvPr/>
        </p:nvGrpSpPr>
        <p:grpSpPr>
          <a:xfrm>
            <a:off x="3352800" y="2590800"/>
            <a:ext cx="2743200" cy="1524000"/>
            <a:chOff x="3352800" y="2438400"/>
            <a:chExt cx="2743200" cy="1524000"/>
          </a:xfrm>
        </p:grpSpPr>
        <p:cxnSp>
          <p:nvCxnSpPr>
            <p:cNvPr id="29" name="28 Conector recto"/>
            <p:cNvCxnSpPr>
              <a:stCxn id="13" idx="0"/>
              <a:endCxn id="33" idx="4"/>
            </p:cNvCxnSpPr>
            <p:nvPr/>
          </p:nvCxnSpPr>
          <p:spPr>
            <a:xfrm flipV="1">
              <a:off x="4686300" y="2895600"/>
              <a:ext cx="0" cy="5334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32 Elipse"/>
            <p:cNvSpPr/>
            <p:nvPr/>
          </p:nvSpPr>
          <p:spPr>
            <a:xfrm>
              <a:off x="4191000" y="2438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Inicio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4114800" y="3429000"/>
              <a:ext cx="114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Evento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17 Conector recto"/>
            <p:cNvCxnSpPr>
              <a:stCxn id="13" idx="0"/>
              <a:endCxn id="24" idx="3"/>
            </p:cNvCxnSpPr>
            <p:nvPr/>
          </p:nvCxnSpPr>
          <p:spPr>
            <a:xfrm flipV="1">
              <a:off x="4686300" y="3209645"/>
              <a:ext cx="564170" cy="2193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19 Conector recto"/>
            <p:cNvCxnSpPr>
              <a:stCxn id="13" idx="0"/>
              <a:endCxn id="31" idx="5"/>
            </p:cNvCxnSpPr>
            <p:nvPr/>
          </p:nvCxnSpPr>
          <p:spPr>
            <a:xfrm flipH="1" flipV="1">
              <a:off x="4198330" y="3209645"/>
              <a:ext cx="487970" cy="2193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23 Elipse"/>
            <p:cNvSpPr/>
            <p:nvPr/>
          </p:nvSpPr>
          <p:spPr>
            <a:xfrm>
              <a:off x="5105400" y="2819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Hasta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>
              <a:off x="3352800" y="2819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Nombre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Modelo Relacional de Datos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3 Rectángulo">
            <a:hlinkClick r:id="rId2" action="ppaction://hlinksldjump"/>
          </p:cNvPr>
          <p:cNvSpPr/>
          <p:nvPr/>
        </p:nvSpPr>
        <p:spPr>
          <a:xfrm>
            <a:off x="2514600" y="50292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Usuario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10 Forma"/>
          <p:cNvCxnSpPr>
            <a:stCxn id="4" idx="1"/>
            <a:endCxn id="16" idx="0"/>
          </p:cNvCxnSpPr>
          <p:nvPr/>
        </p:nvCxnSpPr>
        <p:spPr>
          <a:xfrm rot="10800000" flipV="1">
            <a:off x="1676400" y="5295900"/>
            <a:ext cx="838200" cy="7239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15 Rombo">
            <a:hlinkClick r:id="rId3" action="ppaction://hlinksldjump"/>
          </p:cNvPr>
          <p:cNvSpPr/>
          <p:nvPr/>
        </p:nvSpPr>
        <p:spPr>
          <a:xfrm>
            <a:off x="1143000" y="6019800"/>
            <a:ext cx="10668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Amigo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18 Forma"/>
          <p:cNvCxnSpPr>
            <a:stCxn id="4" idx="2"/>
            <a:endCxn id="16" idx="3"/>
          </p:cNvCxnSpPr>
          <p:nvPr/>
        </p:nvCxnSpPr>
        <p:spPr>
          <a:xfrm rot="5400000">
            <a:off x="2247900" y="5524500"/>
            <a:ext cx="723900" cy="8001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24 Rectángulo">
            <a:hlinkClick r:id="rId4" action="ppaction://hlinksldjump"/>
          </p:cNvPr>
          <p:cNvSpPr/>
          <p:nvPr/>
        </p:nvSpPr>
        <p:spPr>
          <a:xfrm>
            <a:off x="7010400" y="44196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Lugar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25 Rombo"/>
          <p:cNvSpPr/>
          <p:nvPr/>
        </p:nvSpPr>
        <p:spPr>
          <a:xfrm>
            <a:off x="5257800" y="50292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Favorito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26 Conector recto"/>
          <p:cNvCxnSpPr>
            <a:stCxn id="4" idx="3"/>
            <a:endCxn id="26" idx="1"/>
          </p:cNvCxnSpPr>
          <p:nvPr/>
        </p:nvCxnSpPr>
        <p:spPr>
          <a:xfrm>
            <a:off x="3505200" y="5295900"/>
            <a:ext cx="1752600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33 Rectángulo">
            <a:hlinkClick r:id="rId5" action="ppaction://hlinksldjump"/>
          </p:cNvPr>
          <p:cNvSpPr/>
          <p:nvPr/>
        </p:nvSpPr>
        <p:spPr>
          <a:xfrm>
            <a:off x="7010400" y="17526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Mapa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34 Rombo"/>
          <p:cNvSpPr/>
          <p:nvPr/>
        </p:nvSpPr>
        <p:spPr>
          <a:xfrm>
            <a:off x="6897624" y="36576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Tiene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35 Conector recto"/>
          <p:cNvCxnSpPr>
            <a:stCxn id="25" idx="0"/>
            <a:endCxn id="35" idx="2"/>
          </p:cNvCxnSpPr>
          <p:nvPr/>
        </p:nvCxnSpPr>
        <p:spPr>
          <a:xfrm flipV="1">
            <a:off x="7505700" y="4191000"/>
            <a:ext cx="1524" cy="228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40 Conector recto"/>
          <p:cNvCxnSpPr>
            <a:stCxn id="34" idx="2"/>
            <a:endCxn id="35" idx="0"/>
          </p:cNvCxnSpPr>
          <p:nvPr/>
        </p:nvCxnSpPr>
        <p:spPr>
          <a:xfrm>
            <a:off x="7505700" y="2286000"/>
            <a:ext cx="1524" cy="1371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44 Rombo"/>
          <p:cNvSpPr/>
          <p:nvPr/>
        </p:nvSpPr>
        <p:spPr>
          <a:xfrm>
            <a:off x="6934200" y="5181600"/>
            <a:ext cx="11430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Dentro 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45 Rectángulo">
            <a:hlinkClick r:id="rId6" action="ppaction://hlinksldjump"/>
          </p:cNvPr>
          <p:cNvSpPr/>
          <p:nvPr/>
        </p:nvSpPr>
        <p:spPr>
          <a:xfrm>
            <a:off x="6894576" y="59436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Categoría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45" idx="0"/>
            <a:endCxn id="25" idx="2"/>
          </p:cNvCxnSpPr>
          <p:nvPr/>
        </p:nvCxnSpPr>
        <p:spPr>
          <a:xfrm flipV="1">
            <a:off x="7505700" y="4953000"/>
            <a:ext cx="0" cy="228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49 Conector recto"/>
          <p:cNvCxnSpPr>
            <a:stCxn id="46" idx="0"/>
            <a:endCxn id="45" idx="2"/>
          </p:cNvCxnSpPr>
          <p:nvPr/>
        </p:nvCxnSpPr>
        <p:spPr>
          <a:xfrm flipV="1">
            <a:off x="7504176" y="5715000"/>
            <a:ext cx="1524" cy="228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52 Rombo"/>
          <p:cNvSpPr/>
          <p:nvPr/>
        </p:nvSpPr>
        <p:spPr>
          <a:xfrm>
            <a:off x="5334000" y="17526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Tiene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53 Rectángulo">
            <a:hlinkClick r:id="rId7" action="ppaction://hlinksldjump"/>
          </p:cNvPr>
          <p:cNvSpPr/>
          <p:nvPr/>
        </p:nvSpPr>
        <p:spPr>
          <a:xfrm>
            <a:off x="417576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Mensaje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54 Rectángulo">
            <a:hlinkClick r:id="rId8" action="ppaction://hlinksldjump"/>
          </p:cNvPr>
          <p:cNvSpPr/>
          <p:nvPr/>
        </p:nvSpPr>
        <p:spPr>
          <a:xfrm>
            <a:off x="1636776" y="3276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Solicitud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55 Rombo"/>
          <p:cNvSpPr/>
          <p:nvPr/>
        </p:nvSpPr>
        <p:spPr>
          <a:xfrm>
            <a:off x="152400" y="4724400"/>
            <a:ext cx="1676400" cy="4572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Tiene / Enviado Por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58 Forma"/>
          <p:cNvCxnSpPr>
            <a:stCxn id="4" idx="0"/>
            <a:endCxn id="56" idx="3"/>
          </p:cNvCxnSpPr>
          <p:nvPr/>
        </p:nvCxnSpPr>
        <p:spPr>
          <a:xfrm rot="16200000" flipV="1">
            <a:off x="2381250" y="4400550"/>
            <a:ext cx="76200" cy="11811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72 Rombo"/>
          <p:cNvSpPr/>
          <p:nvPr/>
        </p:nvSpPr>
        <p:spPr>
          <a:xfrm>
            <a:off x="1676400" y="3962400"/>
            <a:ext cx="10668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Tiene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65 Forma"/>
          <p:cNvCxnSpPr>
            <a:stCxn id="4" idx="0"/>
            <a:endCxn id="73" idx="2"/>
          </p:cNvCxnSpPr>
          <p:nvPr/>
        </p:nvCxnSpPr>
        <p:spPr>
          <a:xfrm rot="16200000" flipV="1">
            <a:off x="2343150" y="4362450"/>
            <a:ext cx="533400" cy="8001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94 Forma"/>
          <p:cNvCxnSpPr>
            <a:stCxn id="25" idx="1"/>
            <a:endCxn id="26" idx="3"/>
          </p:cNvCxnSpPr>
          <p:nvPr/>
        </p:nvCxnSpPr>
        <p:spPr>
          <a:xfrm rot="10800000" flipV="1">
            <a:off x="6477000" y="4686300"/>
            <a:ext cx="533400" cy="6096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104 Rectángulo">
            <a:hlinkClick r:id="rId9" action="ppaction://hlinksldjump"/>
          </p:cNvPr>
          <p:cNvSpPr/>
          <p:nvPr/>
        </p:nvSpPr>
        <p:spPr>
          <a:xfrm>
            <a:off x="4038600" y="17526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Evento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105 Rombo"/>
          <p:cNvSpPr/>
          <p:nvPr/>
        </p:nvSpPr>
        <p:spPr>
          <a:xfrm>
            <a:off x="3934968" y="36576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Creado Por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120 Rombo"/>
          <p:cNvSpPr/>
          <p:nvPr/>
        </p:nvSpPr>
        <p:spPr>
          <a:xfrm>
            <a:off x="3124200" y="31242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Asiste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65 Forma"/>
          <p:cNvCxnSpPr>
            <a:stCxn id="4" idx="3"/>
            <a:endCxn id="121" idx="2"/>
          </p:cNvCxnSpPr>
          <p:nvPr/>
        </p:nvCxnSpPr>
        <p:spPr>
          <a:xfrm flipV="1">
            <a:off x="3505200" y="3657600"/>
            <a:ext cx="228600" cy="16383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65 Forma"/>
          <p:cNvCxnSpPr>
            <a:stCxn id="4" idx="3"/>
            <a:endCxn id="106" idx="2"/>
          </p:cNvCxnSpPr>
          <p:nvPr/>
        </p:nvCxnSpPr>
        <p:spPr>
          <a:xfrm flipV="1">
            <a:off x="3505200" y="4191000"/>
            <a:ext cx="1039368" cy="11049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65 Forma"/>
          <p:cNvCxnSpPr>
            <a:stCxn id="121" idx="0"/>
            <a:endCxn id="105" idx="1"/>
          </p:cNvCxnSpPr>
          <p:nvPr/>
        </p:nvCxnSpPr>
        <p:spPr>
          <a:xfrm rot="5400000" flipH="1" flipV="1">
            <a:off x="3333750" y="2419350"/>
            <a:ext cx="1104900" cy="3048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153 Conector recto"/>
          <p:cNvCxnSpPr>
            <a:stCxn id="53" idx="3"/>
            <a:endCxn id="34" idx="1"/>
          </p:cNvCxnSpPr>
          <p:nvPr/>
        </p:nvCxnSpPr>
        <p:spPr>
          <a:xfrm>
            <a:off x="6553200" y="2019300"/>
            <a:ext cx="457200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158 Conector recto"/>
          <p:cNvCxnSpPr>
            <a:stCxn id="105" idx="2"/>
            <a:endCxn id="106" idx="0"/>
          </p:cNvCxnSpPr>
          <p:nvPr/>
        </p:nvCxnSpPr>
        <p:spPr>
          <a:xfrm>
            <a:off x="4533900" y="2286000"/>
            <a:ext cx="10668" cy="1371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161 Conector recto"/>
          <p:cNvCxnSpPr>
            <a:stCxn id="53" idx="1"/>
            <a:endCxn id="105" idx="3"/>
          </p:cNvCxnSpPr>
          <p:nvPr/>
        </p:nvCxnSpPr>
        <p:spPr>
          <a:xfrm flipH="1">
            <a:off x="5029200" y="2019300"/>
            <a:ext cx="304800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171 Conector recto"/>
          <p:cNvCxnSpPr>
            <a:stCxn id="54" idx="2"/>
            <a:endCxn id="56" idx="0"/>
          </p:cNvCxnSpPr>
          <p:nvPr/>
        </p:nvCxnSpPr>
        <p:spPr>
          <a:xfrm>
            <a:off x="989076" y="4495800"/>
            <a:ext cx="1524" cy="228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174 Conector recto"/>
          <p:cNvCxnSpPr>
            <a:stCxn id="55" idx="2"/>
            <a:endCxn id="73" idx="0"/>
          </p:cNvCxnSpPr>
          <p:nvPr/>
        </p:nvCxnSpPr>
        <p:spPr>
          <a:xfrm>
            <a:off x="2208276" y="3810000"/>
            <a:ext cx="1524" cy="1524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 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Usuario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70" name="69 Grupo"/>
          <p:cNvGrpSpPr/>
          <p:nvPr/>
        </p:nvGrpSpPr>
        <p:grpSpPr>
          <a:xfrm>
            <a:off x="2667000" y="1905000"/>
            <a:ext cx="3962400" cy="2209800"/>
            <a:chOff x="2514600" y="2590800"/>
            <a:chExt cx="3962400" cy="2209800"/>
          </a:xfrm>
        </p:grpSpPr>
        <p:sp>
          <p:nvSpPr>
            <p:cNvPr id="4" name="3 Rectángulo"/>
            <p:cNvSpPr/>
            <p:nvPr/>
          </p:nvSpPr>
          <p:spPr>
            <a:xfrm>
              <a:off x="4038600" y="42672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Usuario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2971800" y="2971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Nombre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5105400" y="2971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Mail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4020312" y="2590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Apellido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2514600" y="3581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u="sng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" name="9 Conector recto"/>
            <p:cNvCxnSpPr>
              <a:stCxn id="8" idx="5"/>
              <a:endCxn id="4" idx="0"/>
            </p:cNvCxnSpPr>
            <p:nvPr/>
          </p:nvCxnSpPr>
          <p:spPr>
            <a:xfrm>
              <a:off x="3360130" y="3971645"/>
              <a:ext cx="1173770" cy="2955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10 Conector recto"/>
            <p:cNvCxnSpPr>
              <a:stCxn id="5" idx="5"/>
              <a:endCxn id="4" idx="0"/>
            </p:cNvCxnSpPr>
            <p:nvPr/>
          </p:nvCxnSpPr>
          <p:spPr>
            <a:xfrm>
              <a:off x="3817330" y="3362045"/>
              <a:ext cx="716570" cy="9051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16 Conector recto"/>
            <p:cNvCxnSpPr>
              <a:stCxn id="4" idx="0"/>
              <a:endCxn id="7" idx="4"/>
            </p:cNvCxnSpPr>
            <p:nvPr/>
          </p:nvCxnSpPr>
          <p:spPr>
            <a:xfrm flipH="1" flipV="1">
              <a:off x="4515612" y="3048000"/>
              <a:ext cx="18288" cy="12192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19 Conector recto"/>
            <p:cNvCxnSpPr>
              <a:stCxn id="4" idx="0"/>
              <a:endCxn id="6" idx="3"/>
            </p:cNvCxnSpPr>
            <p:nvPr/>
          </p:nvCxnSpPr>
          <p:spPr>
            <a:xfrm flipV="1">
              <a:off x="4533900" y="3362045"/>
              <a:ext cx="716570" cy="9051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53 Elipse"/>
            <p:cNvSpPr/>
            <p:nvPr/>
          </p:nvSpPr>
          <p:spPr>
            <a:xfrm>
              <a:off x="5486400" y="3581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Apodo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5" name="54 Conector recto"/>
            <p:cNvCxnSpPr>
              <a:stCxn id="54" idx="3"/>
              <a:endCxn id="4" idx="0"/>
            </p:cNvCxnSpPr>
            <p:nvPr/>
          </p:nvCxnSpPr>
          <p:spPr>
            <a:xfrm flipH="1">
              <a:off x="4533900" y="3971645"/>
              <a:ext cx="1097570" cy="2955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68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Amigo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2743200" y="2590800"/>
            <a:ext cx="3733800" cy="1664732"/>
            <a:chOff x="2743200" y="2590800"/>
            <a:chExt cx="3733800" cy="1664732"/>
          </a:xfrm>
        </p:grpSpPr>
        <p:sp>
          <p:nvSpPr>
            <p:cNvPr id="4" name="3 Rectángulo"/>
            <p:cNvSpPr/>
            <p:nvPr/>
          </p:nvSpPr>
          <p:spPr>
            <a:xfrm>
              <a:off x="2819400" y="33528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Usuario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27 Rombo"/>
            <p:cNvSpPr/>
            <p:nvPr/>
          </p:nvSpPr>
          <p:spPr>
            <a:xfrm>
              <a:off x="5410200" y="3352800"/>
              <a:ext cx="10668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Amigo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9" name="28 Conector recto"/>
            <p:cNvCxnSpPr>
              <a:stCxn id="28" idx="0"/>
              <a:endCxn id="33" idx="4"/>
            </p:cNvCxnSpPr>
            <p:nvPr/>
          </p:nvCxnSpPr>
          <p:spPr>
            <a:xfrm flipH="1" flipV="1">
              <a:off x="5942076" y="3048000"/>
              <a:ext cx="1524" cy="304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32 Elipse"/>
            <p:cNvSpPr/>
            <p:nvPr/>
          </p:nvSpPr>
          <p:spPr>
            <a:xfrm>
              <a:off x="5446776" y="2590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Desde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8" name="37 Forma"/>
            <p:cNvCxnSpPr>
              <a:stCxn id="28" idx="2"/>
              <a:endCxn id="4" idx="2"/>
            </p:cNvCxnSpPr>
            <p:nvPr/>
          </p:nvCxnSpPr>
          <p:spPr>
            <a:xfrm rot="5400000">
              <a:off x="4629150" y="2571750"/>
              <a:ext cx="12700" cy="2628900"/>
            </a:xfrm>
            <a:prstGeom prst="bentConnector3">
              <a:avLst>
                <a:gd name="adj1" fmla="val 4824002"/>
              </a:avLst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78 Conector recto"/>
            <p:cNvCxnSpPr>
              <a:stCxn id="4" idx="3"/>
              <a:endCxn id="28" idx="1"/>
            </p:cNvCxnSpPr>
            <p:nvPr/>
          </p:nvCxnSpPr>
          <p:spPr>
            <a:xfrm>
              <a:off x="3810000" y="3619500"/>
              <a:ext cx="1600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3810000" y="3276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solidFill>
                    <a:schemeClr val="bg1">
                      <a:lumMod val="50000"/>
                    </a:schemeClr>
                  </a:solidFill>
                </a:rPr>
                <a:t>0..N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743200" y="3886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solidFill>
                    <a:schemeClr val="bg1">
                      <a:lumMod val="50000"/>
                    </a:schemeClr>
                  </a:solidFill>
                </a:rPr>
                <a:t>0..N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Solicitud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34 Grupo"/>
          <p:cNvGrpSpPr/>
          <p:nvPr/>
        </p:nvGrpSpPr>
        <p:grpSpPr>
          <a:xfrm>
            <a:off x="3505200" y="2819400"/>
            <a:ext cx="2362200" cy="1295400"/>
            <a:chOff x="3505200" y="2667000"/>
            <a:chExt cx="2362200" cy="1295400"/>
          </a:xfrm>
        </p:grpSpPr>
        <p:sp>
          <p:nvSpPr>
            <p:cNvPr id="13" name="12 Rectángulo"/>
            <p:cNvSpPr/>
            <p:nvPr/>
          </p:nvSpPr>
          <p:spPr>
            <a:xfrm>
              <a:off x="4114800" y="3429000"/>
              <a:ext cx="114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Solicitud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17 Conector recto"/>
            <p:cNvCxnSpPr>
              <a:stCxn id="13" idx="0"/>
              <a:endCxn id="24" idx="3"/>
            </p:cNvCxnSpPr>
            <p:nvPr/>
          </p:nvCxnSpPr>
          <p:spPr>
            <a:xfrm flipV="1">
              <a:off x="4686300" y="3057245"/>
              <a:ext cx="335570" cy="3717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19 Conector recto"/>
            <p:cNvCxnSpPr>
              <a:stCxn id="13" idx="0"/>
              <a:endCxn id="31" idx="5"/>
            </p:cNvCxnSpPr>
            <p:nvPr/>
          </p:nvCxnSpPr>
          <p:spPr>
            <a:xfrm flipH="1" flipV="1">
              <a:off x="4350730" y="3057245"/>
              <a:ext cx="335570" cy="3717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23 Elipse"/>
            <p:cNvSpPr/>
            <p:nvPr/>
          </p:nvSpPr>
          <p:spPr>
            <a:xfrm>
              <a:off x="4876800" y="26670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Texto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>
              <a:off x="3505200" y="26670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Envío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Mensaje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34 Grupo"/>
          <p:cNvGrpSpPr/>
          <p:nvPr/>
        </p:nvGrpSpPr>
        <p:grpSpPr>
          <a:xfrm>
            <a:off x="3352800" y="2590800"/>
            <a:ext cx="2743200" cy="1524000"/>
            <a:chOff x="3352800" y="2438400"/>
            <a:chExt cx="2743200" cy="1524000"/>
          </a:xfrm>
        </p:grpSpPr>
        <p:cxnSp>
          <p:nvCxnSpPr>
            <p:cNvPr id="29" name="28 Conector recto"/>
            <p:cNvCxnSpPr>
              <a:stCxn id="13" idx="0"/>
              <a:endCxn id="33" idx="4"/>
            </p:cNvCxnSpPr>
            <p:nvPr/>
          </p:nvCxnSpPr>
          <p:spPr>
            <a:xfrm flipV="1">
              <a:off x="4686300" y="2895600"/>
              <a:ext cx="0" cy="5334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32 Elipse"/>
            <p:cNvSpPr/>
            <p:nvPr/>
          </p:nvSpPr>
          <p:spPr>
            <a:xfrm>
              <a:off x="4191000" y="2438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Envío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4114800" y="3429000"/>
              <a:ext cx="114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Mensaje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17 Conector recto"/>
            <p:cNvCxnSpPr>
              <a:stCxn id="13" idx="0"/>
              <a:endCxn id="24" idx="3"/>
            </p:cNvCxnSpPr>
            <p:nvPr/>
          </p:nvCxnSpPr>
          <p:spPr>
            <a:xfrm flipV="1">
              <a:off x="4686300" y="3209645"/>
              <a:ext cx="564170" cy="2193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19 Conector recto"/>
            <p:cNvCxnSpPr>
              <a:stCxn id="13" idx="0"/>
              <a:endCxn id="31" idx="5"/>
            </p:cNvCxnSpPr>
            <p:nvPr/>
          </p:nvCxnSpPr>
          <p:spPr>
            <a:xfrm flipH="1" flipV="1">
              <a:off x="4198330" y="3209645"/>
              <a:ext cx="487970" cy="2193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23 Elipse"/>
            <p:cNvSpPr/>
            <p:nvPr/>
          </p:nvSpPr>
          <p:spPr>
            <a:xfrm>
              <a:off x="5105400" y="2819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Texto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>
              <a:off x="3352800" y="2819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 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Lugar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1" name="140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143 Conector recto"/>
          <p:cNvCxnSpPr>
            <a:stCxn id="182" idx="3"/>
            <a:endCxn id="180" idx="0"/>
          </p:cNvCxnSpPr>
          <p:nvPr/>
        </p:nvCxnSpPr>
        <p:spPr>
          <a:xfrm flipH="1">
            <a:off x="4686300" y="2752445"/>
            <a:ext cx="640370" cy="828955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3" name="212 Grupo"/>
          <p:cNvGrpSpPr/>
          <p:nvPr/>
        </p:nvGrpSpPr>
        <p:grpSpPr>
          <a:xfrm>
            <a:off x="2667000" y="2209800"/>
            <a:ext cx="3962400" cy="1905000"/>
            <a:chOff x="2667000" y="2209800"/>
            <a:chExt cx="3962400" cy="1905000"/>
          </a:xfrm>
        </p:grpSpPr>
        <p:grpSp>
          <p:nvGrpSpPr>
            <p:cNvPr id="179" name="178 Grupo"/>
            <p:cNvGrpSpPr/>
            <p:nvPr/>
          </p:nvGrpSpPr>
          <p:grpSpPr>
            <a:xfrm>
              <a:off x="3124200" y="2209800"/>
              <a:ext cx="3505200" cy="1905000"/>
              <a:chOff x="3124200" y="2133600"/>
              <a:chExt cx="3505200" cy="1905000"/>
            </a:xfrm>
          </p:grpSpPr>
          <p:sp>
            <p:nvSpPr>
              <p:cNvPr id="180" name="179 Rectángulo"/>
              <p:cNvSpPr/>
              <p:nvPr/>
            </p:nvSpPr>
            <p:spPr>
              <a:xfrm>
                <a:off x="4191000" y="3505200"/>
                <a:ext cx="9906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Lugar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180 Elipse"/>
              <p:cNvSpPr/>
              <p:nvPr/>
            </p:nvSpPr>
            <p:spPr>
              <a:xfrm>
                <a:off x="4172712" y="2133600"/>
                <a:ext cx="9906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181 Elipse"/>
              <p:cNvSpPr/>
              <p:nvPr/>
            </p:nvSpPr>
            <p:spPr>
              <a:xfrm>
                <a:off x="5181600" y="2286000"/>
                <a:ext cx="9906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200" dirty="0">
                    <a:solidFill>
                      <a:schemeClr val="bg1">
                        <a:lumMod val="50000"/>
                      </a:schemeClr>
                    </a:solidFill>
                  </a:rPr>
                  <a:t>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182 Elipse"/>
              <p:cNvSpPr/>
              <p:nvPr/>
            </p:nvSpPr>
            <p:spPr>
              <a:xfrm>
                <a:off x="3124200" y="2286000"/>
                <a:ext cx="9906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Nombre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4" name="183 Conector recto"/>
              <p:cNvCxnSpPr>
                <a:stCxn id="183" idx="5"/>
                <a:endCxn id="180" idx="0"/>
              </p:cNvCxnSpPr>
              <p:nvPr/>
            </p:nvCxnSpPr>
            <p:spPr>
              <a:xfrm>
                <a:off x="3969730" y="2676245"/>
                <a:ext cx="716570" cy="828955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184 Conector recto"/>
              <p:cNvCxnSpPr>
                <a:stCxn id="181" idx="4"/>
                <a:endCxn id="180" idx="0"/>
              </p:cNvCxnSpPr>
              <p:nvPr/>
            </p:nvCxnSpPr>
            <p:spPr>
              <a:xfrm>
                <a:off x="4668012" y="2590800"/>
                <a:ext cx="18288" cy="9144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185 Conector recto"/>
              <p:cNvCxnSpPr>
                <a:stCxn id="180" idx="0"/>
                <a:endCxn id="187" idx="2"/>
              </p:cNvCxnSpPr>
              <p:nvPr/>
            </p:nvCxnSpPr>
            <p:spPr>
              <a:xfrm flipV="1">
                <a:off x="4686300" y="3124200"/>
                <a:ext cx="876300" cy="3810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7" name="186 Elipse"/>
              <p:cNvSpPr/>
              <p:nvPr/>
            </p:nvSpPr>
            <p:spPr>
              <a:xfrm>
                <a:off x="5562600" y="2895600"/>
                <a:ext cx="10668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Fecha Creación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0" name="189 Elipse"/>
            <p:cNvSpPr/>
            <p:nvPr/>
          </p:nvSpPr>
          <p:spPr>
            <a:xfrm>
              <a:off x="2667000" y="2971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2" name="191 Conector recto"/>
            <p:cNvCxnSpPr>
              <a:stCxn id="190" idx="6"/>
              <a:endCxn id="180" idx="0"/>
            </p:cNvCxnSpPr>
            <p:nvPr/>
          </p:nvCxnSpPr>
          <p:spPr>
            <a:xfrm>
              <a:off x="3657600" y="3200400"/>
              <a:ext cx="1028700" cy="3810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 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Mapa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1" name="140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45 Grupo"/>
          <p:cNvGrpSpPr/>
          <p:nvPr/>
        </p:nvGrpSpPr>
        <p:grpSpPr>
          <a:xfrm>
            <a:off x="2895600" y="2362200"/>
            <a:ext cx="3657600" cy="1676400"/>
            <a:chOff x="2895600" y="2362200"/>
            <a:chExt cx="3657600" cy="1676400"/>
          </a:xfrm>
        </p:grpSpPr>
        <p:sp>
          <p:nvSpPr>
            <p:cNvPr id="4" name="3 Rectángulo"/>
            <p:cNvSpPr/>
            <p:nvPr/>
          </p:nvSpPr>
          <p:spPr>
            <a:xfrm>
              <a:off x="4191000" y="35052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Mapa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3657600" y="23622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Nombre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4800600" y="23622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Imagen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2895600" y="28956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u="sng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" name="9 Conector recto"/>
            <p:cNvCxnSpPr>
              <a:stCxn id="8" idx="6"/>
              <a:endCxn id="4" idx="0"/>
            </p:cNvCxnSpPr>
            <p:nvPr/>
          </p:nvCxnSpPr>
          <p:spPr>
            <a:xfrm>
              <a:off x="3886200" y="3124200"/>
              <a:ext cx="800100" cy="3810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10 Conector recto"/>
            <p:cNvCxnSpPr>
              <a:stCxn id="5" idx="5"/>
              <a:endCxn id="4" idx="0"/>
            </p:cNvCxnSpPr>
            <p:nvPr/>
          </p:nvCxnSpPr>
          <p:spPr>
            <a:xfrm>
              <a:off x="4503130" y="2752445"/>
              <a:ext cx="183170" cy="7527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16 Conector recto"/>
            <p:cNvCxnSpPr>
              <a:stCxn id="4" idx="0"/>
              <a:endCxn id="28" idx="2"/>
            </p:cNvCxnSpPr>
            <p:nvPr/>
          </p:nvCxnSpPr>
          <p:spPr>
            <a:xfrm flipV="1">
              <a:off x="4686300" y="3124200"/>
              <a:ext cx="800100" cy="3810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27 Elipse"/>
            <p:cNvSpPr/>
            <p:nvPr/>
          </p:nvSpPr>
          <p:spPr>
            <a:xfrm>
              <a:off x="5486400" y="2895600"/>
              <a:ext cx="10668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Creación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" name="31 Conector recto"/>
          <p:cNvCxnSpPr>
            <a:stCxn id="4" idx="0"/>
            <a:endCxn id="7" idx="3"/>
          </p:cNvCxnSpPr>
          <p:nvPr/>
        </p:nvCxnSpPr>
        <p:spPr>
          <a:xfrm flipV="1">
            <a:off x="4686300" y="2752445"/>
            <a:ext cx="259370" cy="752755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 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Categoría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7" name="26 Grupo"/>
          <p:cNvGrpSpPr/>
          <p:nvPr/>
        </p:nvGrpSpPr>
        <p:grpSpPr>
          <a:xfrm>
            <a:off x="4114800" y="2514600"/>
            <a:ext cx="1219200" cy="1524000"/>
            <a:chOff x="4038600" y="2057400"/>
            <a:chExt cx="1219200" cy="1524000"/>
          </a:xfrm>
        </p:grpSpPr>
        <p:sp>
          <p:nvSpPr>
            <p:cNvPr id="91" name="90 Rectángulo"/>
            <p:cNvSpPr/>
            <p:nvPr/>
          </p:nvSpPr>
          <p:spPr>
            <a:xfrm>
              <a:off x="4038600" y="3048000"/>
              <a:ext cx="1219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Categoría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95 Elipse"/>
            <p:cNvSpPr/>
            <p:nvPr/>
          </p:nvSpPr>
          <p:spPr>
            <a:xfrm>
              <a:off x="4151376" y="2057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u="sng" dirty="0" smtClean="0">
                  <a:solidFill>
                    <a:schemeClr val="bg1">
                      <a:lumMod val="50000"/>
                    </a:schemeClr>
                  </a:solidFill>
                </a:rPr>
                <a:t>Nombre</a:t>
              </a:r>
              <a:endParaRPr 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96 Conector recto"/>
            <p:cNvCxnSpPr>
              <a:stCxn id="91" idx="0"/>
              <a:endCxn id="96" idx="4"/>
            </p:cNvCxnSpPr>
            <p:nvPr/>
          </p:nvCxnSpPr>
          <p:spPr>
            <a:xfrm flipH="1" flipV="1">
              <a:off x="4646676" y="2514600"/>
              <a:ext cx="1524" cy="5334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1" name="140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107</Words>
  <Application>Microsoft Office PowerPoint</Application>
  <PresentationFormat>Presentación en pantalla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Spot it</vt:lpstr>
      <vt:lpstr>Modelo Relacional de Datos</vt:lpstr>
      <vt:lpstr>Detalle Modelo Relacional:  Usuario</vt:lpstr>
      <vt:lpstr>Detalle Modelo Relacional: Amigo</vt:lpstr>
      <vt:lpstr>Detalle Modelo Relacional: Solicitud</vt:lpstr>
      <vt:lpstr>Detalle Modelo Relacional: Mensaje</vt:lpstr>
      <vt:lpstr>Detalle Modelo Relacional:  Lugar</vt:lpstr>
      <vt:lpstr>Detalle Modelo Relacional:  Mapa</vt:lpstr>
      <vt:lpstr>Detalle Modelo Relacional:  Categoría</vt:lpstr>
      <vt:lpstr>Detalle Modelo Relacional: Evento</vt:lpstr>
    </vt:vector>
  </TitlesOfParts>
  <Company>Escuela de Ingeniería - P.Universidad Católica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 it</dc:title>
  <dc:creator>Ariel Pérez</dc:creator>
  <cp:lastModifiedBy>Ariel Pérez</cp:lastModifiedBy>
  <cp:revision>7</cp:revision>
  <dcterms:created xsi:type="dcterms:W3CDTF">2012-10-04T14:58:39Z</dcterms:created>
  <dcterms:modified xsi:type="dcterms:W3CDTF">2012-10-04T16:03:09Z</dcterms:modified>
</cp:coreProperties>
</file>