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el Pérez Ch" initials="A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C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79570" autoAdjust="0"/>
  </p:normalViewPr>
  <p:slideViewPr>
    <p:cSldViewPr>
      <p:cViewPr>
        <p:scale>
          <a:sx n="226" d="100"/>
          <a:sy n="226" d="100"/>
        </p:scale>
        <p:origin x="1632" y="59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7FF1-B9E3-4976-878F-8B60164EA573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FE5BB-43CA-4601-BB66-B0438049108F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Esta es la página de Noticias (</a:t>
            </a:r>
            <a:r>
              <a:rPr lang="es-CL" dirty="0" err="1" smtClean="0"/>
              <a:t>Dashboard</a:t>
            </a:r>
            <a:r>
              <a:rPr lang="es-CL" dirty="0" smtClean="0"/>
              <a:t>)</a:t>
            </a:r>
            <a:br>
              <a:rPr lang="es-CL" dirty="0" smtClean="0"/>
            </a:br>
            <a:r>
              <a:rPr lang="es-CL" dirty="0" smtClean="0"/>
              <a:t>Salen noticias de tus amigos y el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admin</a:t>
            </a:r>
            <a:r>
              <a:rPr lang="es-CL" baseline="0" dirty="0" smtClean="0"/>
              <a:t> a la izquierda. Los post se pueden borrar si uno quiere.</a:t>
            </a:r>
          </a:p>
          <a:p>
            <a:r>
              <a:rPr lang="es-CL" baseline="0" dirty="0" smtClean="0"/>
              <a:t>A la derecha, sale el perfil y la lista de </a:t>
            </a:r>
            <a:r>
              <a:rPr lang="es-CL" baseline="0" dirty="0" err="1" smtClean="0"/>
              <a:t>ammigos</a:t>
            </a:r>
            <a:r>
              <a:rPr lang="es-CL" baseline="0" dirty="0" smtClean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3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Cada una</a:t>
            </a:r>
            <a:r>
              <a:rPr lang="es-CL" baseline="0" dirty="0" smtClean="0"/>
              <a:t> de esas cosas es un </a:t>
            </a:r>
            <a:r>
              <a:rPr lang="es-CL" baseline="0" dirty="0" err="1" smtClean="0"/>
              <a:t>dropdown</a:t>
            </a:r>
            <a:r>
              <a:rPr lang="es-CL" baseline="0" dirty="0" smtClean="0"/>
              <a:t> </a:t>
            </a:r>
            <a:r>
              <a:rPr lang="es-CL" baseline="0" dirty="0" err="1" smtClean="0"/>
              <a:t>list</a:t>
            </a:r>
            <a:r>
              <a:rPr lang="es-CL" baseline="0" dirty="0" smtClean="0"/>
              <a:t>.</a:t>
            </a:r>
            <a:br>
              <a:rPr lang="es-CL" baseline="0" dirty="0" smtClean="0"/>
            </a:br>
            <a:r>
              <a:rPr lang="es-CL" baseline="0" dirty="0" smtClean="0"/>
              <a:t>Cuando llegas a una categoría terminal muestra (?)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4</a:t>
            </a:fld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5</a:t>
            </a:fld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6</a:t>
            </a:fld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7</a:t>
            </a:fld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Acá sale el mapa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FE5BB-43CA-4601-BB66-B0438049108F}" type="slidenum">
              <a:rPr lang="es-CL" smtClean="0"/>
              <a:pPr/>
              <a:t>8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7CD0-6A35-4941-AE38-9B0AC2DC948D}" type="datetimeFigureOut">
              <a:rPr lang="es-CL" smtClean="0"/>
              <a:pPr/>
              <a:t>05-10-2012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7F38-EFF5-4FC0-B373-EBCC41E20249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>
                <a:solidFill>
                  <a:schemeClr val="accent2"/>
                </a:solidFill>
              </a:rPr>
              <a:t>Spot </a:t>
            </a:r>
            <a:r>
              <a:rPr lang="es-CL" dirty="0" err="1" smtClean="0">
                <a:solidFill>
                  <a:schemeClr val="accent2"/>
                </a:solidFill>
              </a:rPr>
              <a:t>it!</a:t>
            </a:r>
            <a:endParaRPr lang="es-CL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Boceto de Interfaz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412776"/>
            <a:ext cx="7992888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0" y="692696"/>
            <a:ext cx="273630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334786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1412776"/>
            <a:ext cx="5544616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40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endParaRPr lang="es-CL" sz="3600" dirty="0" smtClean="0">
              <a:solidFill>
                <a:schemeClr val="tx1"/>
              </a:solidFill>
            </a:endParaRPr>
          </a:p>
          <a:p>
            <a:pPr algn="ctr"/>
            <a:r>
              <a:rPr lang="es-CL" sz="3600" dirty="0" smtClean="0">
                <a:solidFill>
                  <a:schemeClr val="tx1"/>
                </a:solidFill>
              </a:rPr>
              <a:t>No tienes más mensajes..</a:t>
            </a:r>
            <a:endParaRPr lang="es-CL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2200" y="2780928"/>
            <a:ext cx="223224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dirty="0" smtClean="0">
                <a:solidFill>
                  <a:schemeClr val="tx1"/>
                </a:solidFill>
              </a:rPr>
              <a:t>Mis Amigos</a:t>
            </a: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dirty="0" smtClean="0">
              <a:solidFill>
                <a:schemeClr val="tx1"/>
              </a:solidFill>
            </a:endParaRPr>
          </a:p>
          <a:p>
            <a:endParaRPr lang="es-CL" sz="1600" dirty="0" smtClean="0">
              <a:solidFill>
                <a:schemeClr val="tx1"/>
              </a:solidFill>
            </a:endParaRPr>
          </a:p>
          <a:p>
            <a:r>
              <a:rPr lang="es-CL" sz="1600" dirty="0" smtClean="0">
                <a:solidFill>
                  <a:schemeClr val="tx1"/>
                </a:solidFill>
              </a:rPr>
              <a:t>No tienes más amigos..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72200" y="1412776"/>
            <a:ext cx="2232248" cy="1368152"/>
            <a:chOff x="6372200" y="1412776"/>
            <a:chExt cx="2232248" cy="1368152"/>
          </a:xfrm>
        </p:grpSpPr>
        <p:sp>
          <p:nvSpPr>
            <p:cNvPr id="16" name="Rectangle 15"/>
            <p:cNvSpPr/>
            <p:nvPr/>
          </p:nvSpPr>
          <p:spPr>
            <a:xfrm>
              <a:off x="6372200" y="1412776"/>
              <a:ext cx="2232248" cy="13681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L" dirty="0" smtClean="0">
                  <a:solidFill>
                    <a:schemeClr val="tx1"/>
                  </a:solidFill>
                </a:rPr>
                <a:t>	Ariel Pérez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Edad: 20 años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Ingeniería Civil</a:t>
              </a:r>
            </a:p>
            <a:p>
              <a:r>
                <a:rPr lang="es-CL" sz="1400" dirty="0" smtClean="0">
                  <a:solidFill>
                    <a:schemeClr val="tx1"/>
                  </a:solidFill>
                </a:rPr>
                <a:t>	</a:t>
              </a:r>
            </a:p>
          </p:txBody>
        </p:sp>
        <p:pic>
          <p:nvPicPr>
            <p:cNvPr id="17" name="Picture 16" descr="FirstDayOnTheInternetKid.jpg"/>
            <p:cNvPicPr>
              <a:picLocks noChangeAspect="1"/>
            </p:cNvPicPr>
            <p:nvPr/>
          </p:nvPicPr>
          <p:blipFill>
            <a:blip r:embed="rId4" cstate="print"/>
            <a:srcRect t="14286" b="4762"/>
            <a:stretch>
              <a:fillRect/>
            </a:stretch>
          </p:blipFill>
          <p:spPr>
            <a:xfrm>
              <a:off x="6428472" y="1484784"/>
              <a:ext cx="889511" cy="1080120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</p:grpSp>
      <p:sp>
        <p:nvSpPr>
          <p:cNvPr id="18" name="Rectangle 17"/>
          <p:cNvSpPr/>
          <p:nvPr/>
        </p:nvSpPr>
        <p:spPr>
          <a:xfrm>
            <a:off x="6372200" y="5877272"/>
            <a:ext cx="22322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ysClr val="windowText" lastClr="000000"/>
                </a:solidFill>
              </a:rPr>
              <a:t>Buscar más amigos</a:t>
            </a:r>
            <a:endParaRPr lang="es-CL" i="1" dirty="0">
              <a:solidFill>
                <a:sysClr val="windowText" lastClr="0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2200" y="3356992"/>
            <a:ext cx="2232248" cy="504056"/>
            <a:chOff x="6372200" y="3356992"/>
            <a:chExt cx="2232248" cy="504056"/>
          </a:xfrm>
        </p:grpSpPr>
        <p:sp>
          <p:nvSpPr>
            <p:cNvPr id="20" name="Rectangle 19"/>
            <p:cNvSpPr/>
            <p:nvPr/>
          </p:nvSpPr>
          <p:spPr>
            <a:xfrm>
              <a:off x="6372200" y="3356992"/>
              <a:ext cx="2232248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s-CL" sz="1400" dirty="0" smtClean="0">
                  <a:solidFill>
                    <a:sysClr val="windowText" lastClr="000000"/>
                  </a:solidFill>
                </a:rPr>
                <a:t>Katherine Páez</a:t>
              </a:r>
              <a:endParaRPr lang="es-CL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" name="Picture 18" descr="kathy.jpe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4208" y="3429000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755576" y="4437112"/>
            <a:ext cx="5256584" cy="1008112"/>
            <a:chOff x="755576" y="4005064"/>
            <a:chExt cx="5400600" cy="1008112"/>
          </a:xfrm>
        </p:grpSpPr>
        <p:sp>
          <p:nvSpPr>
            <p:cNvPr id="23" name="Rectangle 22"/>
            <p:cNvSpPr/>
            <p:nvPr/>
          </p:nvSpPr>
          <p:spPr>
            <a:xfrm>
              <a:off x="755576" y="4005064"/>
              <a:ext cx="54006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r>
                <a:rPr lang="es-CL" sz="2800" dirty="0" err="1" smtClean="0">
                  <a:solidFill>
                    <a:sysClr val="windowText" lastClr="000000"/>
                  </a:solidFill>
                </a:rPr>
                <a:t>Admin</a:t>
              </a:r>
              <a:r>
                <a:rPr lang="es-CL" sz="2800" dirty="0" smtClean="0">
                  <a:solidFill>
                    <a:sysClr val="windowText" lastClr="000000"/>
                  </a:solidFill>
                </a:rPr>
                <a:t> ha creado “Olimpo” en Letras.</a:t>
              </a:r>
              <a:endParaRPr lang="es-CL" sz="2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Picture 23" descr="Ecce Homo.jpg"/>
            <p:cNvPicPr>
              <a:picLocks noChangeAspect="1"/>
            </p:cNvPicPr>
            <p:nvPr/>
          </p:nvPicPr>
          <p:blipFill>
            <a:blip r:embed="rId6" cstate="print"/>
            <a:srcRect l="20539" r="23211"/>
            <a:stretch>
              <a:fillRect/>
            </a:stretch>
          </p:blipFill>
          <p:spPr>
            <a:xfrm>
              <a:off x="827584" y="4077072"/>
              <a:ext cx="360040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0" name="Rectangle 29"/>
          <p:cNvSpPr/>
          <p:nvPr/>
        </p:nvSpPr>
        <p:spPr>
          <a:xfrm>
            <a:off x="611560" y="1412776"/>
            <a:ext cx="5544616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800" dirty="0" smtClean="0"/>
              <a:t>Noticias</a:t>
            </a:r>
            <a:endParaRPr lang="es-CL" sz="2800" dirty="0"/>
          </a:p>
        </p:txBody>
      </p:sp>
      <p:sp>
        <p:nvSpPr>
          <p:cNvPr id="31" name="Rectangle 30"/>
          <p:cNvSpPr/>
          <p:nvPr/>
        </p:nvSpPr>
        <p:spPr>
          <a:xfrm>
            <a:off x="5436096" y="1412776"/>
            <a:ext cx="720080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o==C</a:t>
            </a:r>
            <a:endParaRPr lang="es-CL" dirty="0"/>
          </a:p>
        </p:txBody>
      </p:sp>
      <p:grpSp>
        <p:nvGrpSpPr>
          <p:cNvPr id="41" name="Group 40"/>
          <p:cNvGrpSpPr/>
          <p:nvPr/>
        </p:nvGrpSpPr>
        <p:grpSpPr>
          <a:xfrm>
            <a:off x="755576" y="1988840"/>
            <a:ext cx="5256584" cy="1008112"/>
            <a:chOff x="755576" y="1988840"/>
            <a:chExt cx="5256584" cy="1008112"/>
          </a:xfrm>
        </p:grpSpPr>
        <p:grpSp>
          <p:nvGrpSpPr>
            <p:cNvPr id="27" name="Group 26"/>
            <p:cNvGrpSpPr/>
            <p:nvPr/>
          </p:nvGrpSpPr>
          <p:grpSpPr>
            <a:xfrm>
              <a:off x="755576" y="1988840"/>
              <a:ext cx="5256584" cy="1008112"/>
              <a:chOff x="755576" y="1556792"/>
              <a:chExt cx="5256584" cy="100811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55576" y="1556792"/>
                <a:ext cx="5256584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agregó “Submarino”  a sus lugares favoritos.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1" name="Picture 20" descr="kathy.jpe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7584" y="1628800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5796136" y="1988840"/>
              <a:ext cx="216024" cy="216024"/>
              <a:chOff x="9144000" y="1916832"/>
              <a:chExt cx="324544" cy="2880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" name="Multiply 32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755576" y="3212976"/>
            <a:ext cx="5256584" cy="1008112"/>
            <a:chOff x="755576" y="3212976"/>
            <a:chExt cx="5256584" cy="1008112"/>
          </a:xfrm>
        </p:grpSpPr>
        <p:grpSp>
          <p:nvGrpSpPr>
            <p:cNvPr id="26" name="Group 25"/>
            <p:cNvGrpSpPr/>
            <p:nvPr/>
          </p:nvGrpSpPr>
          <p:grpSpPr>
            <a:xfrm>
              <a:off x="755576" y="3212976"/>
              <a:ext cx="5256584" cy="1008112"/>
              <a:chOff x="755576" y="2780928"/>
              <a:chExt cx="5400600" cy="100811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55576" y="2780928"/>
                <a:ext cx="5400600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/>
                <a:r>
                  <a:rPr lang="es-CL" sz="2800" dirty="0" smtClean="0">
                    <a:solidFill>
                      <a:sysClr val="windowText" lastClr="000000"/>
                    </a:solidFill>
                  </a:rPr>
                  <a:t>Katherine ha aceptado tu solicitud de amistad.</a:t>
                </a:r>
                <a:endParaRPr lang="es-CL" sz="2800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22" name="Picture 21" descr="kathy.jpe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27584" y="2852936"/>
                <a:ext cx="360040" cy="3600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5796136" y="3212976"/>
              <a:ext cx="216024" cy="216024"/>
              <a:chOff x="9144000" y="1916832"/>
              <a:chExt cx="324544" cy="2880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144000" y="1916832"/>
                <a:ext cx="324544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" name="Multiply 36"/>
              <p:cNvSpPr/>
              <p:nvPr/>
            </p:nvSpPr>
            <p:spPr>
              <a:xfrm>
                <a:off x="9144000" y="1916832"/>
                <a:ext cx="324544" cy="288032"/>
              </a:xfrm>
              <a:prstGeom prst="mathMultiply">
                <a:avLst>
                  <a:gd name="adj1" fmla="val 13287"/>
                </a:avLst>
              </a:prstGeom>
              <a:solidFill>
                <a:schemeClr val="accent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38" name="Rectangle 37">
            <a:hlinkClick r:id="rId8" action="ppaction://hlinksldjump"/>
          </p:cNvPr>
          <p:cNvSpPr/>
          <p:nvPr/>
        </p:nvSpPr>
        <p:spPr>
          <a:xfrm>
            <a:off x="4644008" y="692696"/>
            <a:ext cx="1440160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  <a:hlinkClick r:id="rId4" action="ppaction://hlinksldjump"/>
              </a:rPr>
              <a:t>Categorías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|	Facultad	|	</a:t>
            </a:r>
            <a:r>
              <a:rPr lang="es-CL" sz="2400" dirty="0" smtClean="0">
                <a:solidFill>
                  <a:schemeClr val="tx1"/>
                </a:solidFill>
              </a:rPr>
              <a:t>	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angle 25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hlinkClick r:id="rId5" action="ppaction://hlinksldjump"/>
          </p:cNvPr>
          <p:cNvSpPr/>
          <p:nvPr/>
        </p:nvSpPr>
        <p:spPr>
          <a:xfrm>
            <a:off x="1780313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hlinkClick r:id="rId5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hlinkClick r:id="rId6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hlinkClick r:id="rId6" action="ppaction://hlinksldjump"/>
          </p:cNvPr>
          <p:cNvSpPr/>
          <p:nvPr/>
        </p:nvSpPr>
        <p:spPr>
          <a:xfrm>
            <a:off x="3788296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16216" y="1484784"/>
            <a:ext cx="19442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chemeClr val="bg1">
                    <a:lumMod val="50000"/>
                  </a:schemeClr>
                </a:solidFill>
              </a:rPr>
              <a:t>Escriba aquí…</a:t>
            </a:r>
            <a:endParaRPr lang="es-CL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39552" y="692696"/>
            <a:ext cx="8064896" cy="5760640"/>
            <a:chOff x="539552" y="692696"/>
            <a:chExt cx="8064896" cy="5760640"/>
          </a:xfrm>
        </p:grpSpPr>
        <p:grpSp>
          <p:nvGrpSpPr>
            <p:cNvPr id="23" name="Group 22"/>
            <p:cNvGrpSpPr/>
            <p:nvPr/>
          </p:nvGrpSpPr>
          <p:grpSpPr>
            <a:xfrm>
              <a:off x="611560" y="1412776"/>
              <a:ext cx="7992888" cy="5040560"/>
              <a:chOff x="611560" y="1412776"/>
              <a:chExt cx="7992888" cy="50405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11560" y="1412776"/>
                <a:ext cx="7992888" cy="504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4400" dirty="0" smtClean="0">
                    <a:solidFill>
                      <a:schemeClr val="tx1"/>
                    </a:solidFill>
                  </a:rPr>
                  <a:t>MAPA</a:t>
                </a:r>
                <a:endParaRPr lang="es-CL" sz="4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20" descr="mapa2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7624" y="1988840"/>
                <a:ext cx="6768752" cy="4230312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611560" y="1412776"/>
              <a:ext cx="7992888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tx1"/>
                  </a:solidFill>
                </a:rPr>
                <a:t>Categorías</a:t>
              </a:r>
              <a:r>
                <a:rPr lang="es-CL" sz="2400" dirty="0">
                  <a:solidFill>
                    <a:schemeClr val="tx1"/>
                  </a:solidFill>
                </a:rPr>
                <a:t>	</a:t>
              </a:r>
              <a:r>
                <a:rPr lang="es-CL" sz="2400" dirty="0" smtClean="0">
                  <a:solidFill>
                    <a:schemeClr val="tx1"/>
                  </a:solidFill>
                </a:rPr>
                <a:t>|	Facultad	|	</a:t>
              </a:r>
              <a:r>
                <a:rPr lang="es-CL" sz="2400" dirty="0" smtClean="0">
                  <a:solidFill>
                    <a:schemeClr val="tx1"/>
                  </a:solidFill>
                </a:rPr>
                <a:t>	</a:t>
              </a:r>
              <a:endParaRPr lang="es-CL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21"/>
            <p:cNvGrpSpPr/>
            <p:nvPr/>
          </p:nvGrpSpPr>
          <p:grpSpPr>
            <a:xfrm>
              <a:off x="6156176" y="1484784"/>
              <a:ext cx="216024" cy="216024"/>
              <a:chOff x="6156176" y="1484784"/>
              <a:chExt cx="216024" cy="21602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156176" y="1484784"/>
                <a:ext cx="144016" cy="14401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17" name="Straight Connector 16"/>
              <p:cNvCxnSpPr>
                <a:stCxn id="15" idx="5"/>
              </p:cNvCxnSpPr>
              <p:nvPr/>
            </p:nvCxnSpPr>
            <p:spPr>
              <a:xfrm>
                <a:off x="6279101" y="1607709"/>
                <a:ext cx="93099" cy="93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/>
            <p:cNvSpPr/>
            <p:nvPr/>
          </p:nvSpPr>
          <p:spPr>
            <a:xfrm>
              <a:off x="611560" y="6237312"/>
              <a:ext cx="799288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8388424" y="6237312"/>
              <a:ext cx="216024" cy="216024"/>
              <a:chOff x="8388424" y="6237312"/>
              <a:chExt cx="216024" cy="21602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Group 28"/>
            <p:cNvGrpSpPr/>
            <p:nvPr/>
          </p:nvGrpSpPr>
          <p:grpSpPr>
            <a:xfrm rot="10800000">
              <a:off x="611560" y="6237312"/>
              <a:ext cx="216024" cy="216024"/>
              <a:chOff x="8388424" y="6237312"/>
              <a:chExt cx="216024" cy="216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483768" y="6237312"/>
              <a:ext cx="4464496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560" y="1844824"/>
              <a:ext cx="2520280" cy="17281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CL" sz="2400" dirty="0" smtClean="0">
                  <a:solidFill>
                    <a:schemeClr val="tx1"/>
                  </a:solidFill>
                </a:rPr>
                <a:t>- Comida</a:t>
              </a:r>
            </a:p>
            <a:p>
              <a:r>
                <a:rPr lang="es-CL" sz="2400" dirty="0" smtClean="0">
                  <a:solidFill>
                    <a:schemeClr val="tx1"/>
                  </a:solidFill>
                </a:rPr>
                <a:t>- Cajeros</a:t>
              </a:r>
            </a:p>
            <a:p>
              <a:r>
                <a:rPr lang="es-CL" sz="2400" dirty="0" smtClean="0">
                  <a:solidFill>
                    <a:schemeClr val="tx1"/>
                  </a:solidFill>
                </a:rPr>
                <a:t>- Servicios</a:t>
              </a:r>
              <a:r>
                <a:rPr lang="es-CL" sz="2400" dirty="0">
                  <a:solidFill>
                    <a:schemeClr val="tx1"/>
                  </a:solidFill>
                </a:rPr>
                <a:t/>
              </a:r>
              <a:br>
                <a:rPr lang="es-CL" sz="2400" dirty="0">
                  <a:solidFill>
                    <a:schemeClr val="tx1"/>
                  </a:solidFill>
                </a:rPr>
              </a:br>
              <a:r>
                <a:rPr lang="es-CL" sz="2400" dirty="0" smtClean="0">
                  <a:solidFill>
                    <a:schemeClr val="tx1"/>
                  </a:solidFill>
                </a:rPr>
                <a:t>- Salas</a:t>
              </a:r>
            </a:p>
            <a:p>
              <a:endParaRPr lang="es-CL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156176" y="1484784"/>
              <a:ext cx="216024" cy="216024"/>
              <a:chOff x="6156176" y="1484784"/>
              <a:chExt cx="216024" cy="216024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156176" y="1484784"/>
                <a:ext cx="144016" cy="14401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38" name="Straight Connector 37"/>
              <p:cNvCxnSpPr>
                <a:stCxn id="37" idx="5"/>
              </p:cNvCxnSpPr>
              <p:nvPr/>
            </p:nvCxnSpPr>
            <p:spPr>
              <a:xfrm>
                <a:off x="6279101" y="1607709"/>
                <a:ext cx="93099" cy="930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611560" y="692696"/>
              <a:ext cx="7992888" cy="567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4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9552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Spot </a:t>
              </a:r>
              <a:r>
                <a:rPr lang="es-CL" sz="2400" dirty="0" err="1" smtClean="0">
                  <a:solidFill>
                    <a:schemeClr val="bg1"/>
                  </a:solidFill>
                </a:rPr>
                <a:t>it!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</p:cNvPr>
            <p:cNvSpPr/>
            <p:nvPr/>
          </p:nvSpPr>
          <p:spPr>
            <a:xfrm>
              <a:off x="1780313" y="692696"/>
              <a:ext cx="2016224" cy="576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Lugares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08304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Ariel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hlinkClick r:id="rId4" action="ppaction://hlinksldjump"/>
            </p:cNvPr>
            <p:cNvSpPr/>
            <p:nvPr/>
          </p:nvSpPr>
          <p:spPr>
            <a:xfrm>
              <a:off x="6084168" y="692696"/>
              <a:ext cx="1224136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Eventos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hlinkClick r:id="rId5" action="ppaction://hlinksldjump"/>
            </p:cNvPr>
            <p:cNvSpPr/>
            <p:nvPr/>
          </p:nvSpPr>
          <p:spPr>
            <a:xfrm>
              <a:off x="4788024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Personas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hlinkClick r:id="rId5" action="ppaction://hlinksldjump"/>
            </p:cNvPr>
            <p:cNvSpPr/>
            <p:nvPr/>
          </p:nvSpPr>
          <p:spPr>
            <a:xfrm>
              <a:off x="3788296" y="692696"/>
              <a:ext cx="999728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Salas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16216" y="1484784"/>
              <a:ext cx="194421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i="1" dirty="0" smtClean="0">
                  <a:solidFill>
                    <a:schemeClr val="bg1">
                      <a:lumMod val="50000"/>
                    </a:schemeClr>
                  </a:solidFill>
                </a:rPr>
                <a:t>Escriba aquí…</a:t>
              </a:r>
              <a:endParaRPr lang="es-CL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11560" y="1412776"/>
            <a:ext cx="79928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tx1"/>
                </a:solidFill>
              </a:rPr>
              <a:t>Cargo</a:t>
            </a:r>
            <a:r>
              <a:rPr lang="es-CL" sz="2400" dirty="0">
                <a:solidFill>
                  <a:schemeClr val="tx1"/>
                </a:solidFill>
              </a:rPr>
              <a:t>	</a:t>
            </a:r>
            <a:r>
              <a:rPr lang="es-CL" sz="2400" dirty="0" smtClean="0">
                <a:solidFill>
                  <a:schemeClr val="tx1"/>
                </a:solidFill>
              </a:rPr>
              <a:t>	|	Facultad	|	</a:t>
            </a:r>
            <a:r>
              <a:rPr lang="es-CL" sz="2400" dirty="0" smtClean="0">
                <a:solidFill>
                  <a:schemeClr val="tx1"/>
                </a:solidFill>
              </a:rPr>
              <a:t>	</a:t>
            </a:r>
            <a:endParaRPr lang="es-CL" dirty="0">
              <a:solidFill>
                <a:schemeClr val="tx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15" name="Oval 14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" name="Straight Connector 16"/>
            <p:cNvCxnSpPr>
              <a:stCxn id="15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8" name="Group 27"/>
          <p:cNvGrpSpPr/>
          <p:nvPr/>
        </p:nvGrpSpPr>
        <p:grpSpPr>
          <a:xfrm>
            <a:off x="6156176" y="1484784"/>
            <a:ext cx="216024" cy="216024"/>
            <a:chOff x="6156176" y="1484784"/>
            <a:chExt cx="216024" cy="216024"/>
          </a:xfrm>
        </p:grpSpPr>
        <p:sp>
          <p:nvSpPr>
            <p:cNvPr id="29" name="Oval 28"/>
            <p:cNvSpPr/>
            <p:nvPr/>
          </p:nvSpPr>
          <p:spPr>
            <a:xfrm>
              <a:off x="6156176" y="1484784"/>
              <a:ext cx="144016" cy="1440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8" name="Straight Connector 37"/>
            <p:cNvCxnSpPr>
              <a:stCxn id="29" idx="5"/>
            </p:cNvCxnSpPr>
            <p:nvPr/>
          </p:nvCxnSpPr>
          <p:spPr>
            <a:xfrm>
              <a:off x="6279101" y="1607709"/>
              <a:ext cx="93099" cy="930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5" action="ppaction://hlinksldjump"/>
          </p:cNvPr>
          <p:cNvSpPr/>
          <p:nvPr/>
        </p:nvSpPr>
        <p:spPr>
          <a:xfrm>
            <a:off x="4067944" y="692696"/>
            <a:ext cx="2016224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99972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16216" y="1484784"/>
            <a:ext cx="19442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i="1" dirty="0" smtClean="0">
                <a:solidFill>
                  <a:schemeClr val="bg1">
                    <a:lumMod val="50000"/>
                  </a:schemeClr>
                </a:solidFill>
              </a:rPr>
              <a:t>Escriba aquí…</a:t>
            </a:r>
            <a:endParaRPr lang="es-CL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172819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771800" y="2780928"/>
            <a:ext cx="3744416" cy="2520280"/>
            <a:chOff x="2771800" y="2780928"/>
            <a:chExt cx="3744416" cy="2520280"/>
          </a:xfrm>
        </p:grpSpPr>
        <p:grpSp>
          <p:nvGrpSpPr>
            <p:cNvPr id="90" name="Group 89"/>
            <p:cNvGrpSpPr/>
            <p:nvPr/>
          </p:nvGrpSpPr>
          <p:grpSpPr>
            <a:xfrm>
              <a:off x="2771800" y="2780928"/>
              <a:ext cx="3744416" cy="2520280"/>
              <a:chOff x="2771800" y="2780928"/>
              <a:chExt cx="3744416" cy="25202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771800" y="2780928"/>
                <a:ext cx="3744416" cy="2520280"/>
              </a:xfrm>
              <a:prstGeom prst="rect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43808" y="2852936"/>
                <a:ext cx="3672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Seleccione Bloque Horario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283968" y="4437112"/>
              <a:ext cx="2088232" cy="461665"/>
              <a:chOff x="4283968" y="4623519"/>
              <a:chExt cx="2088232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83968" y="4623519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Capacidad: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868144" y="4725144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es-CL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228184" y="47251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228184" y="48775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>
                <a:off x="6228184" y="4725144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0800000">
                <a:off x="6228184" y="4869159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355976" y="3429000"/>
              <a:ext cx="1944216" cy="830997"/>
              <a:chOff x="4355976" y="3429000"/>
              <a:chExt cx="1944216" cy="830997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4355976" y="3429000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Seleccionar Ubicación: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97" name="Picture 96" descr="hand-pointer-icon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68144" y="3789040"/>
                <a:ext cx="432048" cy="345638"/>
              </a:xfrm>
              <a:prstGeom prst="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2843808" y="3212976"/>
              <a:ext cx="1584176" cy="1872208"/>
              <a:chOff x="2843808" y="3212976"/>
              <a:chExt cx="1584176" cy="187220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843808" y="3212976"/>
                <a:ext cx="1584176" cy="1872208"/>
                <a:chOff x="2843808" y="3212976"/>
                <a:chExt cx="1584176" cy="1872208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8782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98782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203848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203848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419872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419872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635896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635896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851920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51920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06794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06794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98782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203848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419872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35896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851920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06794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987824" y="4170566"/>
                  <a:ext cx="12961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1600" i="1" dirty="0" smtClean="0"/>
                    <a:t> </a:t>
                  </a:r>
                  <a:r>
                    <a:rPr lang="es-CL" sz="1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ALMUERZO</a:t>
                  </a:r>
                  <a:endParaRPr lang="es-CL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98782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98782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203848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203848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419872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419872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5896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35896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51920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851920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06794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06794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8782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203848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419872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635896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51920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06794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843808" y="3212976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i="1" dirty="0" smtClean="0"/>
                    <a:t> </a:t>
                  </a:r>
                  <a:r>
                    <a:rPr lang="es-CL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  M W J  V  S</a:t>
                  </a:r>
                  <a:endParaRPr lang="es-CL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3231280" y="4553696"/>
                <a:ext cx="90296" cy="72008"/>
                <a:chOff x="9886" y="3645024"/>
                <a:chExt cx="97618" cy="144016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3226708" y="4757148"/>
                <a:ext cx="90296" cy="72008"/>
                <a:chOff x="9886" y="3645024"/>
                <a:chExt cx="97618" cy="144016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>
          <a:xfrm>
            <a:off x="611560" y="1412776"/>
            <a:ext cx="7992888" cy="5040560"/>
            <a:chOff x="611560" y="1412776"/>
            <a:chExt cx="7992888" cy="5040560"/>
          </a:xfrm>
        </p:grpSpPr>
        <p:sp>
          <p:nvSpPr>
            <p:cNvPr id="5" name="Rectangle 4"/>
            <p:cNvSpPr/>
            <p:nvPr/>
          </p:nvSpPr>
          <p:spPr>
            <a:xfrm>
              <a:off x="611560" y="1412776"/>
              <a:ext cx="7992888" cy="504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4400" dirty="0" smtClean="0">
                  <a:solidFill>
                    <a:schemeClr val="tx1"/>
                  </a:solidFill>
                </a:rPr>
                <a:t>MAPA</a:t>
              </a:r>
              <a:endParaRPr lang="es-CL" sz="4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mapa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624" y="1988840"/>
              <a:ext cx="6768752" cy="423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11560" y="6237312"/>
            <a:ext cx="799288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oup 27"/>
          <p:cNvGrpSpPr/>
          <p:nvPr/>
        </p:nvGrpSpPr>
        <p:grpSpPr>
          <a:xfrm>
            <a:off x="8388424" y="6237312"/>
            <a:ext cx="216024" cy="216024"/>
            <a:chOff x="8388424" y="6237312"/>
            <a:chExt cx="216024" cy="216024"/>
          </a:xfrm>
        </p:grpSpPr>
        <p:sp>
          <p:nvSpPr>
            <p:cNvPr id="25" name="Rectangle 24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Group 28"/>
          <p:cNvGrpSpPr/>
          <p:nvPr/>
        </p:nvGrpSpPr>
        <p:grpSpPr>
          <a:xfrm rot="10800000">
            <a:off x="611560" y="6237312"/>
            <a:ext cx="216024" cy="216024"/>
            <a:chOff x="8388424" y="6237312"/>
            <a:chExt cx="216024" cy="216024"/>
          </a:xfrm>
        </p:grpSpPr>
        <p:sp>
          <p:nvSpPr>
            <p:cNvPr id="30" name="Rectangle 29"/>
            <p:cNvSpPr/>
            <p:nvPr/>
          </p:nvSpPr>
          <p:spPr>
            <a:xfrm>
              <a:off x="8388424" y="6237312"/>
              <a:ext cx="216024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8388424" y="6237312"/>
              <a:ext cx="216024" cy="21602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483768" y="6237312"/>
            <a:ext cx="446449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Rectangle 38"/>
          <p:cNvSpPr/>
          <p:nvPr/>
        </p:nvSpPr>
        <p:spPr>
          <a:xfrm>
            <a:off x="611560" y="692696"/>
            <a:ext cx="7992888" cy="5676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4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Spot </a:t>
            </a:r>
            <a:r>
              <a:rPr lang="es-CL" sz="2400" dirty="0" err="1" smtClean="0">
                <a:solidFill>
                  <a:schemeClr val="bg1"/>
                </a:solidFill>
              </a:rPr>
              <a:t>it!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1780313" y="692696"/>
            <a:ext cx="1279519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Lugares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830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Ariel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6084168" y="692696"/>
            <a:ext cx="1224136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Eventos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hlinkClick r:id="rId5" action="ppaction://hlinksldjump"/>
          </p:cNvPr>
          <p:cNvSpPr/>
          <p:nvPr/>
        </p:nvSpPr>
        <p:spPr>
          <a:xfrm>
            <a:off x="3059832" y="692696"/>
            <a:ext cx="1728192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Salas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788024" y="692696"/>
            <a:ext cx="1296144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>
                <a:solidFill>
                  <a:schemeClr val="bg1"/>
                </a:solidFill>
              </a:rPr>
              <a:t>Personas</a:t>
            </a:r>
            <a:endParaRPr lang="es-CL" sz="2400" dirty="0">
              <a:solidFill>
                <a:schemeClr val="bg1"/>
              </a:solidFill>
            </a:endParaRPr>
          </a:p>
        </p:txBody>
      </p:sp>
      <p:grpSp>
        <p:nvGrpSpPr>
          <p:cNvPr id="6" name="Group 115"/>
          <p:cNvGrpSpPr/>
          <p:nvPr/>
        </p:nvGrpSpPr>
        <p:grpSpPr>
          <a:xfrm>
            <a:off x="2771800" y="2780928"/>
            <a:ext cx="3744416" cy="2520280"/>
            <a:chOff x="2771800" y="2780928"/>
            <a:chExt cx="3744416" cy="2520280"/>
          </a:xfrm>
        </p:grpSpPr>
        <p:grpSp>
          <p:nvGrpSpPr>
            <p:cNvPr id="7" name="Group 89"/>
            <p:cNvGrpSpPr/>
            <p:nvPr/>
          </p:nvGrpSpPr>
          <p:grpSpPr>
            <a:xfrm>
              <a:off x="2771800" y="2780928"/>
              <a:ext cx="3744416" cy="2520280"/>
              <a:chOff x="2771800" y="2780928"/>
              <a:chExt cx="3744416" cy="252028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771800" y="2780928"/>
                <a:ext cx="3744416" cy="2520280"/>
              </a:xfrm>
              <a:prstGeom prst="rect">
                <a:avLst/>
              </a:prstGeom>
              <a:solidFill>
                <a:schemeClr val="bg1">
                  <a:lumMod val="50000"/>
                  <a:alpha val="69804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843808" y="2852936"/>
                <a:ext cx="3672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Seleccione Bloque Horario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Group 88"/>
            <p:cNvGrpSpPr/>
            <p:nvPr/>
          </p:nvGrpSpPr>
          <p:grpSpPr>
            <a:xfrm>
              <a:off x="4283968" y="4437112"/>
              <a:ext cx="2088232" cy="461665"/>
              <a:chOff x="4283968" y="4623519"/>
              <a:chExt cx="2088232" cy="46166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83968" y="4623519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/>
                  <a:t> </a:t>
                </a:r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Capacidad: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868144" y="4725144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es-CL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228184" y="47251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228184" y="4877544"/>
                <a:ext cx="144016" cy="1440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>
                <a:off x="6228184" y="4725144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0800000">
                <a:off x="6228184" y="4869159"/>
                <a:ext cx="144016" cy="14401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9" name="Group 114"/>
            <p:cNvGrpSpPr/>
            <p:nvPr/>
          </p:nvGrpSpPr>
          <p:grpSpPr>
            <a:xfrm>
              <a:off x="4355976" y="3429000"/>
              <a:ext cx="1944216" cy="830997"/>
              <a:chOff x="4355976" y="3429000"/>
              <a:chExt cx="1944216" cy="830997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4355976" y="3429000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Seleccionar Ubicación:</a:t>
                </a:r>
                <a:endParaRPr lang="es-CL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97" name="Picture 96" descr="hand-pointer-icon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868144" y="3789040"/>
                <a:ext cx="432048" cy="345638"/>
              </a:xfrm>
              <a:prstGeom prst="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grpSp>
          <p:nvGrpSpPr>
            <p:cNvPr id="10" name="Group 113"/>
            <p:cNvGrpSpPr/>
            <p:nvPr/>
          </p:nvGrpSpPr>
          <p:grpSpPr>
            <a:xfrm>
              <a:off x="2843808" y="3212976"/>
              <a:ext cx="1584176" cy="1872208"/>
              <a:chOff x="2843808" y="3212976"/>
              <a:chExt cx="1584176" cy="1872208"/>
            </a:xfrm>
          </p:grpSpPr>
          <p:grpSp>
            <p:nvGrpSpPr>
              <p:cNvPr id="11" name="Group 87"/>
              <p:cNvGrpSpPr/>
              <p:nvPr/>
            </p:nvGrpSpPr>
            <p:grpSpPr>
              <a:xfrm>
                <a:off x="2843808" y="3212976"/>
                <a:ext cx="1584176" cy="1872208"/>
                <a:chOff x="2843808" y="3212976"/>
                <a:chExt cx="1584176" cy="1872208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98782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98782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203848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203848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419872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419872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635896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635896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851920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851920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067944" y="3573016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067944" y="378904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98782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203848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419872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635896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851920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067944" y="400506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987824" y="4170566"/>
                  <a:ext cx="12961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1600" i="1" dirty="0" smtClean="0"/>
                    <a:t> </a:t>
                  </a:r>
                  <a:r>
                    <a:rPr lang="es-CL" sz="1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ALMUERZO</a:t>
                  </a:r>
                  <a:endParaRPr lang="es-CL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98782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98782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203848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203848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419872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3419872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635896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35896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51920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3851920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067944" y="4509120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067944" y="4725144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8782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203848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419872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635896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51920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067944" y="4941168"/>
                  <a:ext cx="144016" cy="1440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843808" y="3212976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i="1" dirty="0" smtClean="0"/>
                    <a:t> </a:t>
                  </a:r>
                  <a:r>
                    <a:rPr lang="es-CL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  M W J  V  S</a:t>
                  </a:r>
                  <a:endParaRPr lang="es-CL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07"/>
              <p:cNvGrpSpPr/>
              <p:nvPr/>
            </p:nvGrpSpPr>
            <p:grpSpPr>
              <a:xfrm>
                <a:off x="3231280" y="4553696"/>
                <a:ext cx="90296" cy="72008"/>
                <a:chOff x="9886" y="3645024"/>
                <a:chExt cx="97618" cy="144016"/>
              </a:xfrm>
            </p:grpSpPr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10"/>
              <p:cNvGrpSpPr/>
              <p:nvPr/>
            </p:nvGrpSpPr>
            <p:grpSpPr>
              <a:xfrm>
                <a:off x="3226708" y="4757148"/>
                <a:ext cx="90296" cy="72008"/>
                <a:chOff x="9886" y="3645024"/>
                <a:chExt cx="97618" cy="144016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9886" y="3707888"/>
                  <a:ext cx="35495" cy="7200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35496" y="3645024"/>
                  <a:ext cx="72008" cy="14401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539552" y="692696"/>
            <a:ext cx="8064896" cy="5760640"/>
            <a:chOff x="539552" y="692696"/>
            <a:chExt cx="8064896" cy="5760640"/>
          </a:xfrm>
        </p:grpSpPr>
        <p:grpSp>
          <p:nvGrpSpPr>
            <p:cNvPr id="2" name="Group 20"/>
            <p:cNvGrpSpPr/>
            <p:nvPr/>
          </p:nvGrpSpPr>
          <p:grpSpPr>
            <a:xfrm>
              <a:off x="611560" y="1412776"/>
              <a:ext cx="7992888" cy="5040560"/>
              <a:chOff x="611560" y="1412776"/>
              <a:chExt cx="7992888" cy="50405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11560" y="1412776"/>
                <a:ext cx="7992888" cy="504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4400" dirty="0" smtClean="0">
                    <a:solidFill>
                      <a:schemeClr val="tx1"/>
                    </a:solidFill>
                  </a:rPr>
                  <a:t>MAPA</a:t>
                </a:r>
                <a:endParaRPr lang="es-CL" sz="4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Picture 19" descr="mapa2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7624" y="1988840"/>
                <a:ext cx="6768752" cy="4230312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/>
          </p:nvSpPr>
          <p:spPr>
            <a:xfrm>
              <a:off x="611560" y="6237312"/>
              <a:ext cx="799288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8388424" y="6237312"/>
              <a:ext cx="216024" cy="216024"/>
              <a:chOff x="8388424" y="6237312"/>
              <a:chExt cx="216024" cy="21602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Group 28"/>
            <p:cNvGrpSpPr/>
            <p:nvPr/>
          </p:nvGrpSpPr>
          <p:grpSpPr>
            <a:xfrm rot="10800000">
              <a:off x="611560" y="6237312"/>
              <a:ext cx="216024" cy="216024"/>
              <a:chOff x="8388424" y="6237312"/>
              <a:chExt cx="216024" cy="216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388424" y="623731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388424" y="6237312"/>
                <a:ext cx="216024" cy="216024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483768" y="6237312"/>
              <a:ext cx="4464496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1560" y="692696"/>
              <a:ext cx="7992888" cy="567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4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9552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Spot </a:t>
              </a:r>
              <a:r>
                <a:rPr lang="es-CL" sz="2400" dirty="0" err="1" smtClean="0">
                  <a:solidFill>
                    <a:schemeClr val="bg1"/>
                  </a:solidFill>
                </a:rPr>
                <a:t>it!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hlinkClick r:id="rId4" action="ppaction://hlinksldjump"/>
            </p:cNvPr>
            <p:cNvSpPr/>
            <p:nvPr/>
          </p:nvSpPr>
          <p:spPr>
            <a:xfrm>
              <a:off x="1780313" y="692696"/>
              <a:ext cx="1279519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Lugares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08304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Ariel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hlinkClick r:id="rId4" action="ppaction://hlinksldjump"/>
            </p:cNvPr>
            <p:cNvSpPr/>
            <p:nvPr/>
          </p:nvSpPr>
          <p:spPr>
            <a:xfrm>
              <a:off x="6084168" y="692696"/>
              <a:ext cx="1224136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Eventos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hlinkClick r:id="rId5" action="ppaction://hlinksldjump"/>
            </p:cNvPr>
            <p:cNvSpPr/>
            <p:nvPr/>
          </p:nvSpPr>
          <p:spPr>
            <a:xfrm>
              <a:off x="3059832" y="692696"/>
              <a:ext cx="1728192" cy="576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Salas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hlinkClick r:id="rId5" action="ppaction://hlinksldjump"/>
            </p:cNvPr>
            <p:cNvSpPr/>
            <p:nvPr/>
          </p:nvSpPr>
          <p:spPr>
            <a:xfrm>
              <a:off x="4788024" y="692696"/>
              <a:ext cx="1296144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 smtClean="0">
                  <a:solidFill>
                    <a:schemeClr val="bg1"/>
                  </a:solidFill>
                </a:rPr>
                <a:t>Personas</a:t>
              </a:r>
              <a:endParaRPr lang="es-CL" sz="2400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1560" y="1412776"/>
              <a:ext cx="7992888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2400" dirty="0" smtClean="0">
                  <a:solidFill>
                    <a:schemeClr val="bg1">
                      <a:lumMod val="50000"/>
                    </a:schemeClr>
                  </a:solidFill>
                </a:rPr>
                <a:t>Mostrando Resultados para M:4-5		</a:t>
              </a:r>
              <a:r>
                <a:rPr lang="es-CL" sz="2400" i="1" dirty="0" smtClean="0">
                  <a:solidFill>
                    <a:schemeClr val="bg1">
                      <a:lumMod val="50000"/>
                    </a:schemeClr>
                  </a:solidFill>
                </a:rPr>
                <a:t>Ver Búsqueda</a:t>
              </a:r>
              <a:r>
                <a:rPr lang="es-CL" sz="2400" dirty="0" smtClean="0">
                  <a:solidFill>
                    <a:schemeClr val="bg1">
                      <a:lumMod val="50000"/>
                    </a:schemeClr>
                  </a:solidFill>
                </a:rPr>
                <a:t>	</a:t>
              </a:r>
              <a:endParaRPr lang="es-CL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 rot="20666605">
              <a:off x="3131840" y="4941168"/>
              <a:ext cx="236539" cy="216024"/>
              <a:chOff x="179512" y="2348880"/>
              <a:chExt cx="236539" cy="216024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179512" y="2348880"/>
                <a:ext cx="72008" cy="21602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Isosceles Triangle 94"/>
              <p:cNvSpPr/>
              <p:nvPr/>
            </p:nvSpPr>
            <p:spPr>
              <a:xfrm rot="6580326">
                <a:off x="285401" y="2336563"/>
                <a:ext cx="92650" cy="16865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 rot="20666605">
              <a:off x="3516515" y="4680898"/>
              <a:ext cx="236539" cy="216024"/>
              <a:chOff x="179512" y="2348880"/>
              <a:chExt cx="236539" cy="216024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>
                <a:off x="179512" y="2348880"/>
                <a:ext cx="72008" cy="21602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Isosceles Triangle 100"/>
              <p:cNvSpPr/>
              <p:nvPr/>
            </p:nvSpPr>
            <p:spPr>
              <a:xfrm rot="6580326">
                <a:off x="285401" y="2336563"/>
                <a:ext cx="92650" cy="16865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20666605">
              <a:off x="3588524" y="4752905"/>
              <a:ext cx="236539" cy="216024"/>
              <a:chOff x="179512" y="2348880"/>
              <a:chExt cx="236539" cy="216024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H="1">
                <a:off x="179512" y="2348880"/>
                <a:ext cx="72008" cy="216024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Isosceles Triangle 103"/>
              <p:cNvSpPr/>
              <p:nvPr/>
            </p:nvSpPr>
            <p:spPr>
              <a:xfrm rot="6580326">
                <a:off x="285401" y="2336563"/>
                <a:ext cx="92650" cy="168650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223</Words>
  <Application>Microsoft Office PowerPoint</Application>
  <PresentationFormat>On-screen Show (4:3)</PresentationFormat>
  <Paragraphs>111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Spot it!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Ariel Pérez Ch</dc:creator>
  <cp:lastModifiedBy>Ariel Pérez Ch</cp:lastModifiedBy>
  <cp:revision>104</cp:revision>
  <dcterms:created xsi:type="dcterms:W3CDTF">2012-09-28T21:02:35Z</dcterms:created>
  <dcterms:modified xsi:type="dcterms:W3CDTF">2012-10-06T00:13:44Z</dcterms:modified>
</cp:coreProperties>
</file>