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Pérez Ch" initials="A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C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79570" autoAdjust="0"/>
  </p:normalViewPr>
  <p:slideViewPr>
    <p:cSldViewPr>
      <p:cViewPr>
        <p:scale>
          <a:sx n="62" d="100"/>
          <a:sy n="62" d="100"/>
        </p:scale>
        <p:origin x="-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7FF1-B9E3-4976-878F-8B60164EA573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5BB-43CA-4601-BB66-B0438049108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Esta es la página de Noticias (</a:t>
            </a:r>
            <a:r>
              <a:rPr lang="es-CL" dirty="0" err="1" smtClean="0"/>
              <a:t>Dashboard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 smtClean="0"/>
              <a:t>Salen noticias de tus amigos y el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admin</a:t>
            </a:r>
            <a:r>
              <a:rPr lang="es-CL" baseline="0" dirty="0" smtClean="0"/>
              <a:t> a la izquierda. Los post se pueden borrar si uno quiere.</a:t>
            </a:r>
          </a:p>
          <a:p>
            <a:r>
              <a:rPr lang="es-CL" baseline="0" dirty="0" smtClean="0"/>
              <a:t>A la derecha, sale el perfil y la lista de </a:t>
            </a:r>
            <a:r>
              <a:rPr lang="es-CL" baseline="0" dirty="0" err="1" smtClean="0"/>
              <a:t>ammigos</a:t>
            </a:r>
            <a:r>
              <a:rPr lang="es-CL" baseline="0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Cada una</a:t>
            </a:r>
            <a:r>
              <a:rPr lang="es-CL" baseline="0" dirty="0" smtClean="0"/>
              <a:t> de esas cosas es un </a:t>
            </a:r>
            <a:r>
              <a:rPr lang="es-CL" baseline="0" dirty="0" err="1" smtClean="0"/>
              <a:t>dropdown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list</a:t>
            </a:r>
            <a:r>
              <a:rPr lang="es-CL" baseline="0" dirty="0" smtClean="0"/>
              <a:t>.</a:t>
            </a:r>
            <a:br>
              <a:rPr lang="es-CL" baseline="0" dirty="0" smtClean="0"/>
            </a:br>
            <a:r>
              <a:rPr lang="es-CL" baseline="0" dirty="0" smtClean="0"/>
              <a:t>Cuando llegas a una categoría terminal muestra (?)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 smtClean="0">
                <a:solidFill>
                  <a:schemeClr val="accent2"/>
                </a:solidFill>
              </a:rPr>
              <a:t>it!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Boceto de Interfaz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692696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34786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554461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No tienes más mensajes..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200" y="2780928"/>
            <a:ext cx="22322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dirty="0" smtClean="0">
                <a:solidFill>
                  <a:schemeClr val="tx1"/>
                </a:solidFill>
              </a:rPr>
              <a:t>Mis Amigos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sz="1600" dirty="0" smtClean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No tienes más amigos..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2200" y="1412776"/>
            <a:ext cx="2232248" cy="1368152"/>
            <a:chOff x="6372200" y="1412776"/>
            <a:chExt cx="2232248" cy="1368152"/>
          </a:xfrm>
        </p:grpSpPr>
        <p:sp>
          <p:nvSpPr>
            <p:cNvPr id="16" name="Rectangle 15"/>
            <p:cNvSpPr/>
            <p:nvPr/>
          </p:nvSpPr>
          <p:spPr>
            <a:xfrm>
              <a:off x="6372200" y="1412776"/>
              <a:ext cx="2232248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dirty="0" smtClean="0">
                  <a:solidFill>
                    <a:schemeClr val="tx1"/>
                  </a:solidFill>
                </a:rPr>
                <a:t>	Ariel Pérez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Edad: 20 años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Ingeniería Civil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</a:p>
          </p:txBody>
        </p:sp>
        <p:pic>
          <p:nvPicPr>
            <p:cNvPr id="17" name="Picture 16" descr="FirstDayOnTheInternetKid.jpg"/>
            <p:cNvPicPr>
              <a:picLocks noChangeAspect="1"/>
            </p:cNvPicPr>
            <p:nvPr/>
          </p:nvPicPr>
          <p:blipFill>
            <a:blip r:embed="rId4" cstate="print"/>
            <a:srcRect t="14286" b="4762"/>
            <a:stretch>
              <a:fillRect/>
            </a:stretch>
          </p:blipFill>
          <p:spPr>
            <a:xfrm>
              <a:off x="6428472" y="1484784"/>
              <a:ext cx="889511" cy="1080120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</p:grpSp>
      <p:sp>
        <p:nvSpPr>
          <p:cNvPr id="18" name="Rectangle 17"/>
          <p:cNvSpPr/>
          <p:nvPr/>
        </p:nvSpPr>
        <p:spPr>
          <a:xfrm>
            <a:off x="6372200" y="5877272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ysClr val="windowText" lastClr="000000"/>
                </a:solidFill>
              </a:rPr>
              <a:t>Buscar más amigos</a:t>
            </a:r>
            <a:endParaRPr lang="es-CL" i="1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2200" y="3356992"/>
            <a:ext cx="2232248" cy="504056"/>
            <a:chOff x="6372200" y="3356992"/>
            <a:chExt cx="2232248" cy="504056"/>
          </a:xfrm>
        </p:grpSpPr>
        <p:sp>
          <p:nvSpPr>
            <p:cNvPr id="20" name="Rectangle 19"/>
            <p:cNvSpPr/>
            <p:nvPr/>
          </p:nvSpPr>
          <p:spPr>
            <a:xfrm>
              <a:off x="6372200" y="3356992"/>
              <a:ext cx="223224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s-CL" sz="1400" dirty="0" smtClean="0">
                  <a:solidFill>
                    <a:sysClr val="windowText" lastClr="000000"/>
                  </a:solidFill>
                </a:rPr>
                <a:t>Katherine Páez</a:t>
              </a:r>
              <a:endParaRPr lang="es-CL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Picture 18" descr="kathy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3429000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755576" y="4437112"/>
            <a:ext cx="5256584" cy="1008112"/>
            <a:chOff x="755576" y="4005064"/>
            <a:chExt cx="5400600" cy="1008112"/>
          </a:xfrm>
        </p:grpSpPr>
        <p:sp>
          <p:nvSpPr>
            <p:cNvPr id="23" name="Rectangle 22"/>
            <p:cNvSpPr/>
            <p:nvPr/>
          </p:nvSpPr>
          <p:spPr>
            <a:xfrm>
              <a:off x="755576" y="4005064"/>
              <a:ext cx="5400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s-CL" sz="2800" dirty="0" err="1" smtClean="0">
                  <a:solidFill>
                    <a:sysClr val="windowText" lastClr="000000"/>
                  </a:solidFill>
                </a:rPr>
                <a:t>Admin</a:t>
              </a:r>
              <a:r>
                <a:rPr lang="es-CL" sz="2800" dirty="0" smtClean="0">
                  <a:solidFill>
                    <a:sysClr val="windowText" lastClr="000000"/>
                  </a:solidFill>
                </a:rPr>
                <a:t> ha creado “Olimpo” en Letras.</a:t>
              </a:r>
              <a:endParaRPr lang="es-CL" sz="2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Picture 23" descr="Ecce Homo.jpg"/>
            <p:cNvPicPr>
              <a:picLocks noChangeAspect="1"/>
            </p:cNvPicPr>
            <p:nvPr/>
          </p:nvPicPr>
          <p:blipFill>
            <a:blip r:embed="rId6" cstate="print"/>
            <a:srcRect l="20539" r="23211"/>
            <a:stretch>
              <a:fillRect/>
            </a:stretch>
          </p:blipFill>
          <p:spPr>
            <a:xfrm>
              <a:off x="827584" y="407707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Rectangle 29"/>
          <p:cNvSpPr/>
          <p:nvPr/>
        </p:nvSpPr>
        <p:spPr>
          <a:xfrm>
            <a:off x="611560" y="1412776"/>
            <a:ext cx="5544616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800" dirty="0" smtClean="0"/>
              <a:t>Noticias</a:t>
            </a:r>
            <a:endParaRPr lang="es-CL" sz="2800" dirty="0"/>
          </a:p>
        </p:txBody>
      </p:sp>
      <p:sp>
        <p:nvSpPr>
          <p:cNvPr id="31" name="Rectangle 30"/>
          <p:cNvSpPr/>
          <p:nvPr/>
        </p:nvSpPr>
        <p:spPr>
          <a:xfrm>
            <a:off x="5436096" y="1412776"/>
            <a:ext cx="72008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o==C</a:t>
            </a:r>
            <a:endParaRPr lang="es-CL" dirty="0"/>
          </a:p>
        </p:txBody>
      </p:sp>
      <p:grpSp>
        <p:nvGrpSpPr>
          <p:cNvPr id="41" name="Group 40"/>
          <p:cNvGrpSpPr/>
          <p:nvPr/>
        </p:nvGrpSpPr>
        <p:grpSpPr>
          <a:xfrm>
            <a:off x="755576" y="1988840"/>
            <a:ext cx="5256584" cy="1008112"/>
            <a:chOff x="755576" y="1988840"/>
            <a:chExt cx="5256584" cy="1008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5576" y="1988840"/>
              <a:ext cx="5256584" cy="1008112"/>
              <a:chOff x="755576" y="1556792"/>
              <a:chExt cx="5256584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5576" y="1556792"/>
                <a:ext cx="525658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agregó “Submarino”  a sus lugares favoritos.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" name="Picture 20" descr="kathy.jpe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584" y="1628800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796136" y="1988840"/>
              <a:ext cx="216024" cy="216024"/>
              <a:chOff x="9144000" y="1916832"/>
              <a:chExt cx="324544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55576" y="3212976"/>
            <a:ext cx="5256584" cy="1008112"/>
            <a:chOff x="755576" y="3212976"/>
            <a:chExt cx="5256584" cy="1008112"/>
          </a:xfrm>
        </p:grpSpPr>
        <p:grpSp>
          <p:nvGrpSpPr>
            <p:cNvPr id="26" name="Group 25"/>
            <p:cNvGrpSpPr/>
            <p:nvPr/>
          </p:nvGrpSpPr>
          <p:grpSpPr>
            <a:xfrm>
              <a:off x="755576" y="3212976"/>
              <a:ext cx="5256584" cy="1008112"/>
              <a:chOff x="755576" y="2780928"/>
              <a:chExt cx="5400600" cy="100811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55576" y="2780928"/>
                <a:ext cx="54006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ha aceptado tu solicitud de amistad.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2" name="Picture 21" descr="kathy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7584" y="2852936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96136" y="3212976"/>
              <a:ext cx="216024" cy="216024"/>
              <a:chOff x="9144000" y="1916832"/>
              <a:chExt cx="324544" cy="2880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38" name="Rectangle 37">
            <a:hlinkClick r:id="rId8" action="ppaction://hlinksldjump"/>
          </p:cNvPr>
          <p:cNvSpPr/>
          <p:nvPr/>
        </p:nvSpPr>
        <p:spPr>
          <a:xfrm>
            <a:off x="4644008" y="692696"/>
            <a:ext cx="1440160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</a:t>
            </a:r>
            <a:r>
              <a:rPr lang="es-CL" sz="2400" dirty="0" smtClean="0">
                <a:solidFill>
                  <a:schemeClr val="tx1"/>
                </a:solidFill>
                <a:hlinkClick r:id="rId5" action="ppaction://hlinksldjump"/>
              </a:rPr>
              <a:t>Búsqueda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hlinkClick r:id="rId6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6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7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hlinkClick r:id="rId7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Búsqueda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 19"/>
          <p:cNvSpPr/>
          <p:nvPr/>
        </p:nvSpPr>
        <p:spPr>
          <a:xfrm>
            <a:off x="611560" y="1844824"/>
            <a:ext cx="2520280" cy="1728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400" dirty="0" smtClean="0">
                <a:solidFill>
                  <a:schemeClr val="tx1"/>
                </a:solidFill>
              </a:rPr>
              <a:t>- Comida</a:t>
            </a:r>
          </a:p>
          <a:p>
            <a:r>
              <a:rPr lang="es-CL" sz="2400" dirty="0" smtClean="0">
                <a:solidFill>
                  <a:schemeClr val="tx1"/>
                </a:solidFill>
              </a:rPr>
              <a:t>- Cajeros</a:t>
            </a:r>
          </a:p>
          <a:p>
            <a:r>
              <a:rPr lang="es-CL" sz="2400" dirty="0" smtClean="0">
                <a:solidFill>
                  <a:schemeClr val="tx1"/>
                </a:solidFill>
              </a:rPr>
              <a:t>- Servicios</a:t>
            </a:r>
            <a:r>
              <a:rPr lang="es-CL" sz="2400" dirty="0">
                <a:solidFill>
                  <a:schemeClr val="tx1"/>
                </a:solidFill>
              </a:rPr>
              <a:t/>
            </a:r>
            <a:br>
              <a:rPr lang="es-CL" sz="2400" dirty="0">
                <a:solidFill>
                  <a:schemeClr val="tx1"/>
                </a:solidFill>
              </a:rPr>
            </a:br>
            <a:r>
              <a:rPr lang="es-CL" sz="2400" dirty="0" smtClean="0">
                <a:solidFill>
                  <a:schemeClr val="tx1"/>
                </a:solidFill>
              </a:rPr>
              <a:t>- Salas</a:t>
            </a:r>
          </a:p>
          <a:p>
            <a:endParaRPr lang="es-CL" sz="24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37" name="Oval 36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8" name="Straight Connector 37"/>
            <p:cNvCxnSpPr>
              <a:stCxn id="37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mapa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 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 19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48" name="Oval 47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9" name="Straight Connector 48"/>
            <p:cNvCxnSpPr>
              <a:stCxn id="48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hlinkClick r:id="rId3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hlinkClick r:id="rId4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hlinkClick r:id="rId4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Cargo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	|	Facultad	|	</a:t>
            </a:r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Búsqueda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29" name="Oval 28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8" name="Straight Connector 37"/>
            <p:cNvCxnSpPr>
              <a:stCxn id="29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5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5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6" action="ppaction://hlinksldjump"/>
          </p:cNvPr>
          <p:cNvSpPr/>
          <p:nvPr/>
        </p:nvSpPr>
        <p:spPr>
          <a:xfrm>
            <a:off x="4067944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90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283968" y="4437112"/>
              <a:ext cx="2088232" cy="461665"/>
              <a:chOff x="4283968" y="4623519"/>
              <a:chExt cx="2088232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355976" y="3429000"/>
              <a:ext cx="1944216" cy="830997"/>
              <a:chOff x="4355976" y="3429000"/>
              <a:chExt cx="1944216" cy="83099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355976" y="3429000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7" name="Picture 96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789040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175</Words>
  <Application>Microsoft Office PowerPoint</Application>
  <PresentationFormat>On-screen Show (4:3)</PresentationFormat>
  <Paragraphs>92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Spot it!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Pérez Ch</dc:creator>
  <cp:lastModifiedBy>Ariel Pérez Ch</cp:lastModifiedBy>
  <cp:revision>101</cp:revision>
  <dcterms:created xsi:type="dcterms:W3CDTF">2012-09-28T21:02:35Z</dcterms:created>
  <dcterms:modified xsi:type="dcterms:W3CDTF">2012-10-05T23:47:04Z</dcterms:modified>
</cp:coreProperties>
</file>