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el Pérez Ch" initials="A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DCE6F2"/>
    <a:srgbClr val="E5BC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79570" autoAdjust="0"/>
  </p:normalViewPr>
  <p:slideViewPr>
    <p:cSldViewPr>
      <p:cViewPr>
        <p:scale>
          <a:sx n="124" d="100"/>
          <a:sy n="124" d="100"/>
        </p:scale>
        <p:origin x="186" y="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7FF1-B9E3-4976-878F-8B60164EA573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E5BB-43CA-4601-BB66-B0438049108F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Esta es la página de Noticias (</a:t>
            </a:r>
            <a:r>
              <a:rPr lang="es-CL" dirty="0" err="1" smtClean="0"/>
              <a:t>Dashboard</a:t>
            </a:r>
            <a:r>
              <a:rPr lang="es-CL" dirty="0" smtClean="0"/>
              <a:t>)</a:t>
            </a:r>
            <a:br>
              <a:rPr lang="es-CL" dirty="0" smtClean="0"/>
            </a:br>
            <a:r>
              <a:rPr lang="es-CL" dirty="0" smtClean="0"/>
              <a:t>Salen noticias de tus amigos y el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admin</a:t>
            </a:r>
            <a:r>
              <a:rPr lang="es-CL" baseline="0" dirty="0" smtClean="0"/>
              <a:t> a la izquierda. Los post se pueden borrar si uno quiere.</a:t>
            </a:r>
          </a:p>
          <a:p>
            <a:r>
              <a:rPr lang="es-CL" baseline="0" dirty="0" smtClean="0"/>
              <a:t>A la derecha, sale el perfil y la lista de </a:t>
            </a:r>
            <a:r>
              <a:rPr lang="es-CL" baseline="0" dirty="0" err="1" smtClean="0"/>
              <a:t>ammigos</a:t>
            </a:r>
            <a:r>
              <a:rPr lang="es-CL" baseline="0" dirty="0" smtClean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3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Cada una</a:t>
            </a:r>
            <a:r>
              <a:rPr lang="es-CL" baseline="0" dirty="0" smtClean="0"/>
              <a:t> de esas cosas es un </a:t>
            </a:r>
            <a:r>
              <a:rPr lang="es-CL" baseline="0" dirty="0" err="1" smtClean="0"/>
              <a:t>dropdown</a:t>
            </a:r>
            <a:r>
              <a:rPr lang="es-CL" baseline="0" dirty="0" smtClean="0"/>
              <a:t> </a:t>
            </a:r>
            <a:r>
              <a:rPr lang="es-CL" baseline="0" dirty="0" err="1" smtClean="0"/>
              <a:t>list</a:t>
            </a:r>
            <a:r>
              <a:rPr lang="es-CL" baseline="0" dirty="0" smtClean="0"/>
              <a:t>.</a:t>
            </a:r>
            <a:br>
              <a:rPr lang="es-CL" baseline="0" dirty="0" smtClean="0"/>
            </a:br>
            <a:r>
              <a:rPr lang="es-CL" baseline="0" dirty="0" smtClean="0"/>
              <a:t>Cuando llegas a una categoría terminal muestra (?)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4</a:t>
            </a:fld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5</a:t>
            </a:fld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6</a:t>
            </a:fld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7</a:t>
            </a:fld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8</a:t>
            </a:fld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9</a:t>
            </a:fld>
            <a:endParaRPr lang="es-C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10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7CD0-6A35-4941-AE38-9B0AC2DC948D}" type="datetimeFigureOut">
              <a:rPr lang="es-CL" smtClean="0"/>
              <a:pPr/>
              <a:t>13-10-2012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Spot </a:t>
            </a:r>
            <a:r>
              <a:rPr lang="es-CL" dirty="0" err="1" smtClean="0">
                <a:solidFill>
                  <a:schemeClr val="accent2"/>
                </a:solidFill>
              </a:rPr>
              <a:t>it!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Boceto de Interfaz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412776"/>
            <a:ext cx="79928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>
                <a:solidFill>
                  <a:schemeClr val="tx1"/>
                </a:solidFill>
              </a:rPr>
              <a:t>MAPA</a:t>
            </a:r>
            <a:endParaRPr lang="es-CL" sz="4400" dirty="0">
              <a:solidFill>
                <a:schemeClr val="tx1"/>
              </a:solidFill>
            </a:endParaRPr>
          </a:p>
        </p:txBody>
      </p:sp>
      <p:pic>
        <p:nvPicPr>
          <p:cNvPr id="20" name="Picture 19" descr="mapa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988840"/>
            <a:ext cx="6768752" cy="423031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067944" y="692696"/>
            <a:ext cx="129614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8" name="Rectangle 87">
            <a:hlinkClick r:id="rId5" action="ppaction://hlinksldjump"/>
          </p:cNvPr>
          <p:cNvSpPr/>
          <p:nvPr/>
        </p:nvSpPr>
        <p:spPr>
          <a:xfrm>
            <a:off x="3059832" y="692696"/>
            <a:ext cx="99972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5364088" y="692696"/>
            <a:ext cx="1944216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11560" y="6237312"/>
            <a:ext cx="7992888" cy="216024"/>
            <a:chOff x="611560" y="6237312"/>
            <a:chExt cx="7992888" cy="216024"/>
          </a:xfrm>
        </p:grpSpPr>
        <p:sp>
          <p:nvSpPr>
            <p:cNvPr id="24" name="Rectangle 23"/>
            <p:cNvSpPr/>
            <p:nvPr/>
          </p:nvSpPr>
          <p:spPr>
            <a:xfrm>
              <a:off x="611560" y="6237312"/>
              <a:ext cx="799288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8388424" y="6237312"/>
              <a:ext cx="216024" cy="216024"/>
              <a:chOff x="8388424" y="6237312"/>
              <a:chExt cx="216024" cy="21602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483768" y="6237312"/>
              <a:ext cx="4464496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4" name="Group 28"/>
            <p:cNvGrpSpPr/>
            <p:nvPr/>
          </p:nvGrpSpPr>
          <p:grpSpPr>
            <a:xfrm rot="10800000">
              <a:off x="611560" y="6237312"/>
              <a:ext cx="216024" cy="216024"/>
              <a:chOff x="8388424" y="6237312"/>
              <a:chExt cx="216024" cy="216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2375187" y="2204864"/>
            <a:ext cx="5797213" cy="3528392"/>
            <a:chOff x="2015147" y="2636912"/>
            <a:chExt cx="5797213" cy="3528392"/>
          </a:xfrm>
        </p:grpSpPr>
        <p:grpSp>
          <p:nvGrpSpPr>
            <p:cNvPr id="7" name="Group 89"/>
            <p:cNvGrpSpPr/>
            <p:nvPr/>
          </p:nvGrpSpPr>
          <p:grpSpPr>
            <a:xfrm>
              <a:off x="2195736" y="2636912"/>
              <a:ext cx="5616624" cy="3528392"/>
              <a:chOff x="2771800" y="2780928"/>
              <a:chExt cx="3744416" cy="2627526"/>
            </a:xfrm>
            <a:noFill/>
          </p:grpSpPr>
          <p:sp>
            <p:nvSpPr>
              <p:cNvPr id="33" name="Rectangle 32"/>
              <p:cNvSpPr/>
              <p:nvPr/>
            </p:nvSpPr>
            <p:spPr>
              <a:xfrm>
                <a:off x="2771800" y="2780928"/>
                <a:ext cx="3744416" cy="2627526"/>
              </a:xfrm>
              <a:prstGeom prst="rect">
                <a:avLst/>
              </a:prstGeom>
              <a:solidFill>
                <a:srgbClr val="DCE6F2">
                  <a:alpha val="8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43808" y="2852936"/>
                <a:ext cx="3672408" cy="42521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Edificio San Agustín: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015147" y="3429000"/>
              <a:ext cx="1354216" cy="2496638"/>
              <a:chOff x="2015147" y="3429000"/>
              <a:chExt cx="1354216" cy="2496638"/>
            </a:xfrm>
          </p:grpSpPr>
          <p:sp>
            <p:nvSpPr>
              <p:cNvPr id="62" name="Diagonal Stripe 61"/>
              <p:cNvSpPr/>
              <p:nvPr/>
            </p:nvSpPr>
            <p:spPr>
              <a:xfrm rot="9045543">
                <a:off x="2015147" y="3429000"/>
                <a:ext cx="1354216" cy="2496638"/>
              </a:xfrm>
              <a:prstGeom prst="diagStripe">
                <a:avLst>
                  <a:gd name="adj" fmla="val 43288"/>
                </a:avLst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99792" y="4050134"/>
                <a:ext cx="432048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699792" y="4482182"/>
                <a:ext cx="432048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699792" y="4986238"/>
                <a:ext cx="432048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131840" y="4482182"/>
                <a:ext cx="0" cy="288032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699792" y="5490294"/>
                <a:ext cx="432048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131840" y="4986238"/>
                <a:ext cx="0" cy="216024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62" idx="3"/>
              </p:cNvCxnSpPr>
              <p:nvPr/>
            </p:nvCxnSpPr>
            <p:spPr>
              <a:xfrm flipH="1">
                <a:off x="2699792" y="5909746"/>
                <a:ext cx="346490" cy="12596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3419872" y="3834110"/>
              <a:ext cx="2016224" cy="1530752"/>
              <a:chOff x="3707904" y="3635732"/>
              <a:chExt cx="2016224" cy="1530752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851920" y="3933056"/>
                <a:ext cx="1800200" cy="1233428"/>
                <a:chOff x="3851920" y="3356992"/>
                <a:chExt cx="1800200" cy="1233428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3851920" y="3645024"/>
                  <a:ext cx="1800200" cy="369332"/>
                  <a:chOff x="3851920" y="3645024"/>
                  <a:chExt cx="1800200" cy="369332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1920" y="3789040"/>
                    <a:ext cx="144016" cy="144016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995936" y="3645024"/>
                    <a:ext cx="16561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L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Segundo Piso</a:t>
                    </a:r>
                    <a:endParaRPr lang="es-CL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3851920" y="3356992"/>
                  <a:ext cx="1512168" cy="369332"/>
                  <a:chOff x="3851920" y="3356992"/>
                  <a:chExt cx="1512168" cy="369332"/>
                </a:xfrm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3995936" y="3356992"/>
                    <a:ext cx="1368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L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Primer Piso</a:t>
                    </a:r>
                    <a:endParaRPr lang="es-CL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3851920" y="3501008"/>
                    <a:ext cx="144016" cy="144016"/>
                    <a:chOff x="3851920" y="3501008"/>
                    <a:chExt cx="144016" cy="144016"/>
                  </a:xfrm>
                </p:grpSpPr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3851920" y="3501008"/>
                      <a:ext cx="144016" cy="144016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3899470" y="35484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</p:grp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3851920" y="3933056"/>
                  <a:ext cx="1512168" cy="369332"/>
                  <a:chOff x="3851920" y="3645024"/>
                  <a:chExt cx="1512168" cy="369332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3851920" y="3789040"/>
                    <a:ext cx="144016" cy="144016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995936" y="3645024"/>
                    <a:ext cx="1368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L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Tercer Piso</a:t>
                    </a:r>
                    <a:endParaRPr lang="es-CL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3851920" y="4221088"/>
                  <a:ext cx="1512168" cy="369332"/>
                  <a:chOff x="3851920" y="3645024"/>
                  <a:chExt cx="1512168" cy="36933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3851920" y="3789040"/>
                    <a:ext cx="144016" cy="144016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3995936" y="3645024"/>
                    <a:ext cx="1368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L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Cuarto Piso</a:t>
                    </a:r>
                    <a:endParaRPr lang="es-CL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04" name="TextBox 103"/>
              <p:cNvSpPr txBox="1"/>
              <p:nvPr/>
            </p:nvSpPr>
            <p:spPr>
              <a:xfrm>
                <a:off x="3707904" y="3635732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Seleccionar Vista:</a:t>
                </a:r>
                <a:endParaRPr lang="es-CL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92080" y="3284984"/>
              <a:ext cx="2160240" cy="792088"/>
              <a:chOff x="5292080" y="3284984"/>
              <a:chExt cx="2160240" cy="79208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5364088" y="3645024"/>
                <a:ext cx="648072" cy="432048"/>
              </a:xfrm>
              <a:prstGeom prst="rect">
                <a:avLst/>
              </a:prstGeom>
              <a:solidFill>
                <a:srgbClr val="9933FF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084168" y="3645024"/>
                <a:ext cx="648072" cy="432048"/>
              </a:xfrm>
              <a:prstGeom prst="rect">
                <a:avLst/>
              </a:prstGeom>
              <a:solidFill>
                <a:srgbClr val="9933FF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804248" y="3645024"/>
                <a:ext cx="648072" cy="432048"/>
              </a:xfrm>
              <a:prstGeom prst="rect">
                <a:avLst/>
              </a:prstGeom>
              <a:solidFill>
                <a:srgbClr val="9933FF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92080" y="3284984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Fotos:</a:t>
                </a:r>
                <a:endParaRPr lang="es-CL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5292080" y="4211796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i="1" dirty="0" smtClean="0">
                  <a:solidFill>
                    <a:schemeClr val="bg1">
                      <a:lumMod val="50000"/>
                    </a:schemeClr>
                  </a:solidFill>
                </a:rPr>
                <a:t>Descripción:</a:t>
              </a:r>
              <a:br>
                <a:rPr lang="es-CL" i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s-CL" i="1" dirty="0" smtClean="0">
                  <a:solidFill>
                    <a:schemeClr val="bg1">
                      <a:lumMod val="50000"/>
                    </a:schemeClr>
                  </a:solidFill>
                </a:rPr>
                <a:t>El San Agustín es un edificio de la facultad de Ingeniería</a:t>
              </a:r>
              <a:endParaRPr lang="es-CL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92080" y="5517232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i="1" u="sng" dirty="0" smtClean="0">
                  <a:solidFill>
                    <a:schemeClr val="bg1">
                      <a:lumMod val="50000"/>
                    </a:schemeClr>
                  </a:solidFill>
                </a:rPr>
                <a:t>Ver Comentarios..</a:t>
              </a:r>
              <a:endParaRPr lang="es-CL" i="1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2" name="Isosceles Triangle 121"/>
          <p:cNvSpPr/>
          <p:nvPr/>
        </p:nvSpPr>
        <p:spPr>
          <a:xfrm rot="16200000">
            <a:off x="2231739" y="3969060"/>
            <a:ext cx="216024" cy="432048"/>
          </a:xfrm>
          <a:prstGeom prst="triangle">
            <a:avLst/>
          </a:prstGeom>
          <a:solidFill>
            <a:srgbClr val="DCE6F2">
              <a:alpha val="8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5" name="Group 124"/>
          <p:cNvGrpSpPr/>
          <p:nvPr/>
        </p:nvGrpSpPr>
        <p:grpSpPr>
          <a:xfrm>
            <a:off x="2051720" y="4005064"/>
            <a:ext cx="222626" cy="220189"/>
            <a:chOff x="2144867" y="4371037"/>
            <a:chExt cx="222626" cy="220189"/>
          </a:xfrm>
        </p:grpSpPr>
        <p:cxnSp>
          <p:nvCxnSpPr>
            <p:cNvPr id="123" name="Straight Connector 122"/>
            <p:cNvCxnSpPr/>
            <p:nvPr/>
          </p:nvCxnSpPr>
          <p:spPr>
            <a:xfrm rot="20666605" flipH="1">
              <a:off x="2144867" y="4375202"/>
              <a:ext cx="72008" cy="21602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Isosceles Triangle 123"/>
            <p:cNvSpPr/>
            <p:nvPr/>
          </p:nvSpPr>
          <p:spPr>
            <a:xfrm rot="5646931">
              <a:off x="2236843" y="4333037"/>
              <a:ext cx="92650" cy="16865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412776"/>
            <a:ext cx="799288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692696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334786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1412776"/>
            <a:ext cx="5544616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r>
              <a:rPr lang="es-CL" sz="3600" dirty="0" smtClean="0">
                <a:solidFill>
                  <a:schemeClr val="tx1"/>
                </a:solidFill>
              </a:rPr>
              <a:t>No tienes más mensajes..</a:t>
            </a:r>
            <a:endParaRPr lang="es-CL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2200" y="2780928"/>
            <a:ext cx="223224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dirty="0" smtClean="0">
                <a:solidFill>
                  <a:schemeClr val="tx1"/>
                </a:solidFill>
              </a:rPr>
              <a:t>Mis Amigos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sz="1600" dirty="0" smtClean="0">
              <a:solidFill>
                <a:schemeClr val="tx1"/>
              </a:solidFill>
            </a:endParaRPr>
          </a:p>
          <a:p>
            <a:r>
              <a:rPr lang="es-CL" sz="1600" dirty="0" smtClean="0">
                <a:solidFill>
                  <a:schemeClr val="tx1"/>
                </a:solidFill>
              </a:rPr>
              <a:t>No tienes más amigos..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72200" y="1412776"/>
            <a:ext cx="2232248" cy="1368152"/>
            <a:chOff x="6372200" y="1412776"/>
            <a:chExt cx="2232248" cy="1368152"/>
          </a:xfrm>
        </p:grpSpPr>
        <p:sp>
          <p:nvSpPr>
            <p:cNvPr id="16" name="Rectangle 15"/>
            <p:cNvSpPr/>
            <p:nvPr/>
          </p:nvSpPr>
          <p:spPr>
            <a:xfrm>
              <a:off x="6372200" y="1412776"/>
              <a:ext cx="2232248" cy="1368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L" dirty="0" smtClean="0">
                  <a:solidFill>
                    <a:schemeClr val="tx1"/>
                  </a:solidFill>
                </a:rPr>
                <a:t>	Ariel Pérez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Edad: 20 años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Ingeniería Civil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</a:t>
              </a:r>
            </a:p>
          </p:txBody>
        </p:sp>
        <p:pic>
          <p:nvPicPr>
            <p:cNvPr id="17" name="Picture 16" descr="FirstDayOnTheInternetKid.jpg"/>
            <p:cNvPicPr>
              <a:picLocks noChangeAspect="1"/>
            </p:cNvPicPr>
            <p:nvPr/>
          </p:nvPicPr>
          <p:blipFill>
            <a:blip r:embed="rId4" cstate="print"/>
            <a:srcRect t="14286" b="4762"/>
            <a:stretch>
              <a:fillRect/>
            </a:stretch>
          </p:blipFill>
          <p:spPr>
            <a:xfrm>
              <a:off x="6428472" y="1484784"/>
              <a:ext cx="889511" cy="1080120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</p:grpSp>
      <p:sp>
        <p:nvSpPr>
          <p:cNvPr id="18" name="Rectangle 17"/>
          <p:cNvSpPr/>
          <p:nvPr/>
        </p:nvSpPr>
        <p:spPr>
          <a:xfrm>
            <a:off x="6372200" y="5877272"/>
            <a:ext cx="22322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ysClr val="windowText" lastClr="000000"/>
                </a:solidFill>
              </a:rPr>
              <a:t>Buscar más amigos</a:t>
            </a:r>
            <a:endParaRPr lang="es-CL" i="1" dirty="0">
              <a:solidFill>
                <a:sysClr val="windowText" lastClr="0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2200" y="3356992"/>
            <a:ext cx="2232248" cy="504056"/>
            <a:chOff x="6372200" y="3356992"/>
            <a:chExt cx="2232248" cy="504056"/>
          </a:xfrm>
        </p:grpSpPr>
        <p:sp>
          <p:nvSpPr>
            <p:cNvPr id="20" name="Rectangle 19"/>
            <p:cNvSpPr/>
            <p:nvPr/>
          </p:nvSpPr>
          <p:spPr>
            <a:xfrm>
              <a:off x="6372200" y="3356992"/>
              <a:ext cx="2232248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s-CL" sz="1400" dirty="0" smtClean="0">
                  <a:solidFill>
                    <a:sysClr val="windowText" lastClr="000000"/>
                  </a:solidFill>
                </a:rPr>
                <a:t>Katherine Páez</a:t>
              </a:r>
              <a:endParaRPr lang="es-CL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" name="Picture 18" descr="kathy.jpe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4208" y="3429000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755576" y="4437112"/>
            <a:ext cx="5256584" cy="1008112"/>
            <a:chOff x="755576" y="4005064"/>
            <a:chExt cx="5400600" cy="1008112"/>
          </a:xfrm>
        </p:grpSpPr>
        <p:sp>
          <p:nvSpPr>
            <p:cNvPr id="23" name="Rectangle 22"/>
            <p:cNvSpPr/>
            <p:nvPr/>
          </p:nvSpPr>
          <p:spPr>
            <a:xfrm>
              <a:off x="755576" y="4005064"/>
              <a:ext cx="54006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r>
                <a:rPr lang="es-CL" sz="2800" dirty="0" err="1" smtClean="0">
                  <a:solidFill>
                    <a:sysClr val="windowText" lastClr="000000"/>
                  </a:solidFill>
                </a:rPr>
                <a:t>Admin</a:t>
              </a:r>
              <a:r>
                <a:rPr lang="es-CL" sz="2800" dirty="0" smtClean="0">
                  <a:solidFill>
                    <a:sysClr val="windowText" lastClr="000000"/>
                  </a:solidFill>
                </a:rPr>
                <a:t> ha creado “Olimpo” en Letras.</a:t>
              </a:r>
              <a:endParaRPr lang="es-CL" sz="2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Picture 23" descr="Ecce Homo.jpg"/>
            <p:cNvPicPr>
              <a:picLocks noChangeAspect="1"/>
            </p:cNvPicPr>
            <p:nvPr/>
          </p:nvPicPr>
          <p:blipFill>
            <a:blip r:embed="rId6" cstate="print"/>
            <a:srcRect l="20539" r="23211"/>
            <a:stretch>
              <a:fillRect/>
            </a:stretch>
          </p:blipFill>
          <p:spPr>
            <a:xfrm>
              <a:off x="827584" y="407707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0" name="Rectangle 29"/>
          <p:cNvSpPr/>
          <p:nvPr/>
        </p:nvSpPr>
        <p:spPr>
          <a:xfrm>
            <a:off x="611560" y="1412776"/>
            <a:ext cx="5544616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800" dirty="0" smtClean="0"/>
              <a:t>Noticias</a:t>
            </a:r>
            <a:endParaRPr lang="es-CL" sz="2800" dirty="0"/>
          </a:p>
        </p:txBody>
      </p:sp>
      <p:sp>
        <p:nvSpPr>
          <p:cNvPr id="31" name="Rectangle 30"/>
          <p:cNvSpPr/>
          <p:nvPr/>
        </p:nvSpPr>
        <p:spPr>
          <a:xfrm>
            <a:off x="5436096" y="1412776"/>
            <a:ext cx="720080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o==C</a:t>
            </a:r>
            <a:endParaRPr lang="es-CL" dirty="0"/>
          </a:p>
        </p:txBody>
      </p:sp>
      <p:grpSp>
        <p:nvGrpSpPr>
          <p:cNvPr id="41" name="Group 40"/>
          <p:cNvGrpSpPr/>
          <p:nvPr/>
        </p:nvGrpSpPr>
        <p:grpSpPr>
          <a:xfrm>
            <a:off x="755576" y="1988840"/>
            <a:ext cx="5256584" cy="1008112"/>
            <a:chOff x="755576" y="1988840"/>
            <a:chExt cx="5256584" cy="1008112"/>
          </a:xfrm>
        </p:grpSpPr>
        <p:grpSp>
          <p:nvGrpSpPr>
            <p:cNvPr id="27" name="Group 26"/>
            <p:cNvGrpSpPr/>
            <p:nvPr/>
          </p:nvGrpSpPr>
          <p:grpSpPr>
            <a:xfrm>
              <a:off x="755576" y="1988840"/>
              <a:ext cx="5256584" cy="1008112"/>
              <a:chOff x="755576" y="1556792"/>
              <a:chExt cx="5256584" cy="10081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55576" y="1556792"/>
                <a:ext cx="525658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agregó “Submarino”  a sus lugares favoritos.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1" name="Picture 20" descr="kathy.jpe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7584" y="1628800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5796136" y="1988840"/>
              <a:ext cx="216024" cy="216024"/>
              <a:chOff x="9144000" y="1916832"/>
              <a:chExt cx="324544" cy="2880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755576" y="3212976"/>
            <a:ext cx="5256584" cy="1008112"/>
            <a:chOff x="755576" y="3212976"/>
            <a:chExt cx="5256584" cy="1008112"/>
          </a:xfrm>
        </p:grpSpPr>
        <p:grpSp>
          <p:nvGrpSpPr>
            <p:cNvPr id="26" name="Group 25"/>
            <p:cNvGrpSpPr/>
            <p:nvPr/>
          </p:nvGrpSpPr>
          <p:grpSpPr>
            <a:xfrm>
              <a:off x="755576" y="3212976"/>
              <a:ext cx="5256584" cy="1008112"/>
              <a:chOff x="755576" y="2780928"/>
              <a:chExt cx="5400600" cy="100811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55576" y="2780928"/>
                <a:ext cx="5400600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ha aceptado tu solicitud de amistad.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2" name="Picture 21" descr="kathy.jpe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7584" y="2852936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5796136" y="3212976"/>
              <a:ext cx="216024" cy="216024"/>
              <a:chOff x="9144000" y="1916832"/>
              <a:chExt cx="324544" cy="2880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" name="Multiply 36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38" name="Rectangle 37">
            <a:hlinkClick r:id="rId8" action="ppaction://hlinksldjump"/>
          </p:cNvPr>
          <p:cNvSpPr/>
          <p:nvPr/>
        </p:nvSpPr>
        <p:spPr>
          <a:xfrm>
            <a:off x="4644008" y="692696"/>
            <a:ext cx="1440160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  <a:hlinkClick r:id="rId4" action="ppaction://hlinksldjump"/>
              </a:rPr>
              <a:t>Categorías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|	Facultad	|		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2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hlinkClick r:id="rId5" action="ppaction://hlinksldjump"/>
          </p:cNvPr>
          <p:cNvSpPr/>
          <p:nvPr/>
        </p:nvSpPr>
        <p:spPr>
          <a:xfrm>
            <a:off x="1780313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hlinkClick r:id="rId5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hlinkClick r:id="rId6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hlinkClick r:id="rId6" action="ppaction://hlinksldjump"/>
          </p:cNvPr>
          <p:cNvSpPr/>
          <p:nvPr/>
        </p:nvSpPr>
        <p:spPr>
          <a:xfrm>
            <a:off x="3788296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16216" y="1484784"/>
            <a:ext cx="19442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chemeClr val="bg1">
                    <a:lumMod val="50000"/>
                  </a:schemeClr>
                </a:solidFill>
              </a:rPr>
              <a:t>Escriba aquí…</a:t>
            </a:r>
            <a:endParaRPr lang="es-CL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39552" y="692696"/>
            <a:ext cx="8064896" cy="5760640"/>
            <a:chOff x="539552" y="692696"/>
            <a:chExt cx="8064896" cy="5760640"/>
          </a:xfrm>
        </p:grpSpPr>
        <p:grpSp>
          <p:nvGrpSpPr>
            <p:cNvPr id="23" name="Group 22"/>
            <p:cNvGrpSpPr/>
            <p:nvPr/>
          </p:nvGrpSpPr>
          <p:grpSpPr>
            <a:xfrm>
              <a:off x="611560" y="1412776"/>
              <a:ext cx="7992888" cy="5040560"/>
              <a:chOff x="611560" y="1412776"/>
              <a:chExt cx="7992888" cy="50405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11560" y="1412776"/>
                <a:ext cx="7992888" cy="504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4400" dirty="0" smtClean="0">
                    <a:solidFill>
                      <a:schemeClr val="tx1"/>
                    </a:solidFill>
                  </a:rPr>
                  <a:t>MAPA</a:t>
                </a:r>
                <a:endParaRPr lang="es-CL" sz="4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20" descr="mapa2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7624" y="1988840"/>
                <a:ext cx="6768752" cy="4230312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611560" y="1412776"/>
              <a:ext cx="7992888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tx1"/>
                  </a:solidFill>
                </a:rPr>
                <a:t>Categorías</a:t>
              </a:r>
              <a:r>
                <a:rPr lang="es-CL" sz="2400" dirty="0">
                  <a:solidFill>
                    <a:schemeClr val="tx1"/>
                  </a:solidFill>
                </a:rPr>
                <a:t>	</a:t>
              </a:r>
              <a:r>
                <a:rPr lang="es-CL" sz="2400" dirty="0" smtClean="0">
                  <a:solidFill>
                    <a:schemeClr val="tx1"/>
                  </a:solidFill>
                </a:rPr>
                <a:t>|	Facultad	|		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21"/>
            <p:cNvGrpSpPr/>
            <p:nvPr/>
          </p:nvGrpSpPr>
          <p:grpSpPr>
            <a:xfrm>
              <a:off x="6156176" y="1484784"/>
              <a:ext cx="216024" cy="216024"/>
              <a:chOff x="6156176" y="1484784"/>
              <a:chExt cx="216024" cy="21602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156176" y="1484784"/>
                <a:ext cx="144016" cy="14401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17" name="Straight Connector 16"/>
              <p:cNvCxnSpPr>
                <a:stCxn id="15" idx="5"/>
              </p:cNvCxnSpPr>
              <p:nvPr/>
            </p:nvCxnSpPr>
            <p:spPr>
              <a:xfrm>
                <a:off x="6279101" y="1607709"/>
                <a:ext cx="93099" cy="93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>
            <a:xfrm>
              <a:off x="611560" y="6237312"/>
              <a:ext cx="799288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8388424" y="6237312"/>
              <a:ext cx="216024" cy="216024"/>
              <a:chOff x="8388424" y="6237312"/>
              <a:chExt cx="216024" cy="21602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Group 28"/>
            <p:cNvGrpSpPr/>
            <p:nvPr/>
          </p:nvGrpSpPr>
          <p:grpSpPr>
            <a:xfrm rot="10800000">
              <a:off x="611560" y="6237312"/>
              <a:ext cx="216024" cy="216024"/>
              <a:chOff x="8388424" y="6237312"/>
              <a:chExt cx="216024" cy="216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483768" y="6237312"/>
              <a:ext cx="4464496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560" y="1844824"/>
              <a:ext cx="2520280" cy="17281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L" sz="2400" dirty="0" smtClean="0">
                  <a:solidFill>
                    <a:schemeClr val="tx1"/>
                  </a:solidFill>
                </a:rPr>
                <a:t>- Comida</a:t>
              </a:r>
            </a:p>
            <a:p>
              <a:r>
                <a:rPr lang="es-CL" sz="2400" dirty="0" smtClean="0">
                  <a:solidFill>
                    <a:schemeClr val="tx1"/>
                  </a:solidFill>
                </a:rPr>
                <a:t>- Cajeros</a:t>
              </a:r>
            </a:p>
            <a:p>
              <a:r>
                <a:rPr lang="es-CL" sz="2400" dirty="0" smtClean="0">
                  <a:solidFill>
                    <a:schemeClr val="tx1"/>
                  </a:solidFill>
                </a:rPr>
                <a:t>- Servicios</a:t>
              </a:r>
              <a:r>
                <a:rPr lang="es-CL" sz="2400" dirty="0">
                  <a:solidFill>
                    <a:schemeClr val="tx1"/>
                  </a:solidFill>
                </a:rPr>
                <a:t/>
              </a:r>
              <a:br>
                <a:rPr lang="es-CL" sz="2400" dirty="0">
                  <a:solidFill>
                    <a:schemeClr val="tx1"/>
                  </a:solidFill>
                </a:rPr>
              </a:br>
              <a:r>
                <a:rPr lang="es-CL" sz="2400" dirty="0" smtClean="0">
                  <a:solidFill>
                    <a:schemeClr val="tx1"/>
                  </a:solidFill>
                </a:rPr>
                <a:t>- Salas</a:t>
              </a:r>
            </a:p>
            <a:p>
              <a:endParaRPr lang="es-CL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156176" y="1484784"/>
              <a:ext cx="216024" cy="216024"/>
              <a:chOff x="6156176" y="1484784"/>
              <a:chExt cx="216024" cy="216024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156176" y="1484784"/>
                <a:ext cx="144016" cy="14401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38" name="Straight Connector 37"/>
              <p:cNvCxnSpPr>
                <a:stCxn id="37" idx="5"/>
              </p:cNvCxnSpPr>
              <p:nvPr/>
            </p:nvCxnSpPr>
            <p:spPr>
              <a:xfrm>
                <a:off x="6279101" y="1607709"/>
                <a:ext cx="93099" cy="93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611560" y="692696"/>
              <a:ext cx="7992888" cy="567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4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9552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Spot </a:t>
              </a:r>
              <a:r>
                <a:rPr lang="es-CL" sz="2400" dirty="0" err="1" smtClean="0">
                  <a:solidFill>
                    <a:schemeClr val="bg1"/>
                  </a:solidFill>
                </a:rPr>
                <a:t>it!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</p:cNvPr>
            <p:cNvSpPr/>
            <p:nvPr/>
          </p:nvSpPr>
          <p:spPr>
            <a:xfrm>
              <a:off x="1780313" y="692696"/>
              <a:ext cx="2016224" cy="576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Lugares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08304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Ariel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hlinkClick r:id="rId4" action="ppaction://hlinksldjump"/>
            </p:cNvPr>
            <p:cNvSpPr/>
            <p:nvPr/>
          </p:nvSpPr>
          <p:spPr>
            <a:xfrm>
              <a:off x="6084168" y="692696"/>
              <a:ext cx="1224136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Eventos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hlinkClick r:id="rId5" action="ppaction://hlinksldjump"/>
            </p:cNvPr>
            <p:cNvSpPr/>
            <p:nvPr/>
          </p:nvSpPr>
          <p:spPr>
            <a:xfrm>
              <a:off x="4788024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Personas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hlinkClick r:id="rId5" action="ppaction://hlinksldjump"/>
            </p:cNvPr>
            <p:cNvSpPr/>
            <p:nvPr/>
          </p:nvSpPr>
          <p:spPr>
            <a:xfrm>
              <a:off x="3788296" y="692696"/>
              <a:ext cx="999728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Salas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16216" y="1484784"/>
              <a:ext cx="194421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i="1" dirty="0" smtClean="0">
                  <a:solidFill>
                    <a:schemeClr val="bg1">
                      <a:lumMod val="50000"/>
                    </a:schemeClr>
                  </a:solidFill>
                </a:rPr>
                <a:t>Escriba aquí…</a:t>
              </a:r>
              <a:endParaRPr lang="es-CL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Cargo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	|	Facultad	|		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oup 27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29" name="Oval 28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8" name="Straight Connector 37"/>
            <p:cNvCxnSpPr>
              <a:stCxn id="29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5" action="ppaction://hlinksldjump"/>
          </p:cNvPr>
          <p:cNvSpPr/>
          <p:nvPr/>
        </p:nvSpPr>
        <p:spPr>
          <a:xfrm>
            <a:off x="4067944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16216" y="1484784"/>
            <a:ext cx="19442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chemeClr val="bg1">
                    <a:lumMod val="50000"/>
                  </a:schemeClr>
                </a:solidFill>
              </a:rPr>
              <a:t>Escriba aquí…</a:t>
            </a:r>
            <a:endParaRPr lang="es-CL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172819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771800" y="2780928"/>
            <a:ext cx="3744416" cy="2520280"/>
            <a:chOff x="2771800" y="2780928"/>
            <a:chExt cx="3744416" cy="2520280"/>
          </a:xfrm>
        </p:grpSpPr>
        <p:grpSp>
          <p:nvGrpSpPr>
            <p:cNvPr id="90" name="Group 89"/>
            <p:cNvGrpSpPr/>
            <p:nvPr/>
          </p:nvGrpSpPr>
          <p:grpSpPr>
            <a:xfrm>
              <a:off x="2771800" y="2780928"/>
              <a:ext cx="3744416" cy="2520280"/>
              <a:chOff x="2771800" y="2780928"/>
              <a:chExt cx="3744416" cy="25202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771800" y="2780928"/>
                <a:ext cx="3744416" cy="2520280"/>
              </a:xfrm>
              <a:prstGeom prst="rect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43808" y="2852936"/>
                <a:ext cx="3672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Seleccione Bloque Horario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283968" y="4221088"/>
              <a:ext cx="2088232" cy="461665"/>
              <a:chOff x="4283968" y="4623519"/>
              <a:chExt cx="2088232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83968" y="4623519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Capacidad: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868144" y="4725144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es-CL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228184" y="47251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228184" y="48775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>
                <a:off x="6228184" y="4725144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0800000">
                <a:off x="6228184" y="4869159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355976" y="3318083"/>
              <a:ext cx="1944216" cy="830997"/>
              <a:chOff x="4355976" y="3318083"/>
              <a:chExt cx="1944216" cy="830997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4355976" y="3318083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Seleccionar Ubicación: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97" name="Picture 96" descr="hand-pointer-icon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68144" y="3678123"/>
                <a:ext cx="432048" cy="345638"/>
              </a:xfrm>
              <a:prstGeom prst="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2843808" y="3212976"/>
              <a:ext cx="1584176" cy="1872208"/>
              <a:chOff x="2843808" y="3212976"/>
              <a:chExt cx="1584176" cy="187220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843808" y="3212976"/>
                <a:ext cx="1584176" cy="1872208"/>
                <a:chOff x="2843808" y="3212976"/>
                <a:chExt cx="1584176" cy="1872208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8782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98782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203848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203848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419872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419872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635896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635896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851920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51920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06794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06794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98782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203848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419872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35896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851920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06794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987824" y="4170566"/>
                  <a:ext cx="12961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1600" i="1" dirty="0" smtClean="0"/>
                    <a:t> </a:t>
                  </a:r>
                  <a:r>
                    <a:rPr lang="es-CL" sz="1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ALMUERZO</a:t>
                  </a:r>
                  <a:endParaRPr lang="es-CL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98782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98782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203848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203848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419872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419872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5896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35896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51920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851920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06794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06794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8782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203848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419872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635896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51920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06794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843808" y="3212976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i="1" dirty="0" smtClean="0"/>
                    <a:t> </a:t>
                  </a:r>
                  <a:r>
                    <a:rPr lang="es-CL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  M W J  V  S</a:t>
                  </a:r>
                  <a:endParaRPr lang="es-CL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3231280" y="4553696"/>
                <a:ext cx="90296" cy="72008"/>
                <a:chOff x="9886" y="3645024"/>
                <a:chExt cx="97618" cy="144016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3226708" y="4757148"/>
                <a:ext cx="90296" cy="72008"/>
                <a:chOff x="9886" y="3645024"/>
                <a:chExt cx="97618" cy="144016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Rectangle 116"/>
            <p:cNvSpPr/>
            <p:nvPr/>
          </p:nvSpPr>
          <p:spPr>
            <a:xfrm>
              <a:off x="4427984" y="4725144"/>
              <a:ext cx="194421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Buscar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172819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771800" y="2780928"/>
            <a:ext cx="3744416" cy="2520280"/>
            <a:chOff x="2771800" y="2780928"/>
            <a:chExt cx="3744416" cy="2520280"/>
          </a:xfrm>
        </p:grpSpPr>
        <p:grpSp>
          <p:nvGrpSpPr>
            <p:cNvPr id="89" name="Group 89"/>
            <p:cNvGrpSpPr/>
            <p:nvPr/>
          </p:nvGrpSpPr>
          <p:grpSpPr>
            <a:xfrm>
              <a:off x="2771800" y="2780928"/>
              <a:ext cx="3744416" cy="2520280"/>
              <a:chOff x="2771800" y="2780928"/>
              <a:chExt cx="3744416" cy="252028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771800" y="2780928"/>
                <a:ext cx="3744416" cy="2520280"/>
              </a:xfrm>
              <a:prstGeom prst="rect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843808" y="2852936"/>
                <a:ext cx="3672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Seleccione Bloque Horario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0" name="Group 88"/>
            <p:cNvGrpSpPr/>
            <p:nvPr/>
          </p:nvGrpSpPr>
          <p:grpSpPr>
            <a:xfrm>
              <a:off x="4283968" y="4221088"/>
              <a:ext cx="2088232" cy="461665"/>
              <a:chOff x="4283968" y="4623519"/>
              <a:chExt cx="2088232" cy="461665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4283968" y="4623519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Capacidad: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68144" y="4725144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es-CL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228184" y="47251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228184" y="48775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>
                <a:off x="6228184" y="4725144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6228184" y="4869159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91" name="Group 114"/>
            <p:cNvGrpSpPr/>
            <p:nvPr/>
          </p:nvGrpSpPr>
          <p:grpSpPr>
            <a:xfrm>
              <a:off x="4355976" y="3318083"/>
              <a:ext cx="1944216" cy="830997"/>
              <a:chOff x="4355976" y="3318083"/>
              <a:chExt cx="1944216" cy="830997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4355976" y="3318083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Seleccionar Ubicación: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46" name="Picture 145" descr="hand-pointer-icon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68144" y="3678123"/>
                <a:ext cx="432048" cy="345638"/>
              </a:xfrm>
              <a:prstGeom prst="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grpSp>
          <p:nvGrpSpPr>
            <p:cNvPr id="93" name="Group 113"/>
            <p:cNvGrpSpPr/>
            <p:nvPr/>
          </p:nvGrpSpPr>
          <p:grpSpPr>
            <a:xfrm>
              <a:off x="2843808" y="3212976"/>
              <a:ext cx="1584176" cy="1872208"/>
              <a:chOff x="2843808" y="3212976"/>
              <a:chExt cx="1584176" cy="1872208"/>
            </a:xfrm>
          </p:grpSpPr>
          <p:grpSp>
            <p:nvGrpSpPr>
              <p:cNvPr id="95" name="Group 87"/>
              <p:cNvGrpSpPr/>
              <p:nvPr/>
            </p:nvGrpSpPr>
            <p:grpSpPr>
              <a:xfrm>
                <a:off x="2843808" y="3212976"/>
                <a:ext cx="1584176" cy="1872208"/>
                <a:chOff x="2843808" y="3212976"/>
                <a:chExt cx="1584176" cy="1872208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298782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98782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203848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3203848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3419872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3419872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35896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635896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851920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851920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406794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406794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298782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3203848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419872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635896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851920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06794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987824" y="4170566"/>
                  <a:ext cx="12961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1600" i="1" dirty="0" smtClean="0"/>
                    <a:t> </a:t>
                  </a:r>
                  <a:r>
                    <a:rPr lang="es-CL" sz="1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ALMUERZO</a:t>
                  </a:r>
                  <a:endParaRPr lang="es-CL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8782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98782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203848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203848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419872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419872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635896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635896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851920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851920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06794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06794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298782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203848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419872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635896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851920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406794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2843808" y="3212976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i="1" dirty="0" smtClean="0"/>
                    <a:t> </a:t>
                  </a:r>
                  <a:r>
                    <a:rPr lang="es-CL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  M W J  V  S</a:t>
                  </a:r>
                  <a:endParaRPr lang="es-CL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96" name="Group 107"/>
              <p:cNvGrpSpPr/>
              <p:nvPr/>
            </p:nvGrpSpPr>
            <p:grpSpPr>
              <a:xfrm>
                <a:off x="3231280" y="4553696"/>
                <a:ext cx="90296" cy="72008"/>
                <a:chOff x="9886" y="3645024"/>
                <a:chExt cx="97618" cy="144016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110"/>
              <p:cNvGrpSpPr/>
              <p:nvPr/>
            </p:nvGrpSpPr>
            <p:grpSpPr>
              <a:xfrm>
                <a:off x="3226708" y="4757148"/>
                <a:ext cx="90296" cy="72008"/>
                <a:chOff x="9886" y="3645024"/>
                <a:chExt cx="97618" cy="144016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Rectangle 93"/>
            <p:cNvSpPr/>
            <p:nvPr/>
          </p:nvSpPr>
          <p:spPr>
            <a:xfrm>
              <a:off x="4427984" y="4725144"/>
              <a:ext cx="194421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Buscar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3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3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3059832" y="692696"/>
            <a:ext cx="172819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grpSp>
          <p:nvGrpSpPr>
            <p:cNvPr id="106" name="Group 105"/>
            <p:cNvGrpSpPr/>
            <p:nvPr/>
          </p:nvGrpSpPr>
          <p:grpSpPr>
            <a:xfrm>
              <a:off x="611560" y="1412776"/>
              <a:ext cx="7992888" cy="5040560"/>
              <a:chOff x="611560" y="1412776"/>
              <a:chExt cx="7992888" cy="5040560"/>
            </a:xfrm>
          </p:grpSpPr>
          <p:grpSp>
            <p:nvGrpSpPr>
              <p:cNvPr id="2" name="Group 20"/>
              <p:cNvGrpSpPr/>
              <p:nvPr/>
            </p:nvGrpSpPr>
            <p:grpSpPr>
              <a:xfrm>
                <a:off x="611560" y="1412776"/>
                <a:ext cx="7992888" cy="5040560"/>
                <a:chOff x="611560" y="1412776"/>
                <a:chExt cx="7992888" cy="504056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611560" y="1412776"/>
                  <a:ext cx="7992888" cy="5040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4400" dirty="0" smtClean="0">
                      <a:solidFill>
                        <a:schemeClr val="tx1"/>
                      </a:solidFill>
                    </a:rPr>
                    <a:t>MAPA</a:t>
                  </a:r>
                  <a:endParaRPr lang="es-CL" sz="4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" name="Picture 19" descr="mapa2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7624" y="1988840"/>
                  <a:ext cx="6768752" cy="4230312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/>
              <p:cNvSpPr/>
              <p:nvPr/>
            </p:nvSpPr>
            <p:spPr>
              <a:xfrm>
                <a:off x="611560" y="6237312"/>
                <a:ext cx="7992888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3" name="Group 27"/>
              <p:cNvGrpSpPr/>
              <p:nvPr/>
            </p:nvGrpSpPr>
            <p:grpSpPr>
              <a:xfrm>
                <a:off x="8388424" y="6237312"/>
                <a:ext cx="216024" cy="216024"/>
                <a:chOff x="8388424" y="6237312"/>
                <a:chExt cx="216024" cy="216024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388424" y="6237312"/>
                  <a:ext cx="216024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>
                  <a:off x="8388424" y="6237312"/>
                  <a:ext cx="216024" cy="216024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4" name="Group 28"/>
              <p:cNvGrpSpPr/>
              <p:nvPr/>
            </p:nvGrpSpPr>
            <p:grpSpPr>
              <a:xfrm rot="10800000">
                <a:off x="611560" y="6237312"/>
                <a:ext cx="216024" cy="216024"/>
                <a:chOff x="8388424" y="6237312"/>
                <a:chExt cx="216024" cy="216024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8388424" y="6237312"/>
                  <a:ext cx="216024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5400000">
                  <a:off x="8388424" y="6237312"/>
                  <a:ext cx="216024" cy="216024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2483768" y="6237312"/>
                <a:ext cx="4464496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11560" y="1412776"/>
                <a:ext cx="7992888" cy="43204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L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Mostrando Resultados para M:4-5		</a:t>
                </a:r>
                <a:r>
                  <a:rPr lang="es-CL" sz="2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Ver Búsqueda</a:t>
                </a:r>
                <a:r>
                  <a:rPr lang="es-CL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	</a:t>
                </a:r>
                <a:endParaRPr lang="es-CL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 rot="20666605">
                <a:off x="3131840" y="4941168"/>
                <a:ext cx="236539" cy="216024"/>
                <a:chOff x="179512" y="2348880"/>
                <a:chExt cx="236539" cy="216024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179512" y="2348880"/>
                  <a:ext cx="72008" cy="216024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Isosceles Triangle 94"/>
                <p:cNvSpPr/>
                <p:nvPr/>
              </p:nvSpPr>
              <p:spPr>
                <a:xfrm rot="6580326">
                  <a:off x="285401" y="2336563"/>
                  <a:ext cx="92650" cy="16865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 rot="20666605">
                <a:off x="3516515" y="4680898"/>
                <a:ext cx="236539" cy="216024"/>
                <a:chOff x="179512" y="2348880"/>
                <a:chExt cx="236539" cy="216024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179512" y="2348880"/>
                  <a:ext cx="72008" cy="216024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Isosceles Triangle 100"/>
                <p:cNvSpPr/>
                <p:nvPr/>
              </p:nvSpPr>
              <p:spPr>
                <a:xfrm rot="6580326">
                  <a:off x="285401" y="2336563"/>
                  <a:ext cx="92650" cy="16865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 rot="20666605">
                <a:off x="3588524" y="4752905"/>
                <a:ext cx="236539" cy="216024"/>
                <a:chOff x="179512" y="2348880"/>
                <a:chExt cx="236539" cy="216024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179512" y="2348880"/>
                  <a:ext cx="72008" cy="216024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Isosceles Triangle 103"/>
                <p:cNvSpPr/>
                <p:nvPr/>
              </p:nvSpPr>
              <p:spPr>
                <a:xfrm rot="6580326">
                  <a:off x="285401" y="2336563"/>
                  <a:ext cx="92650" cy="16865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sp>
          <p:nvSpPr>
            <p:cNvPr id="119" name="Oval 118"/>
            <p:cNvSpPr/>
            <p:nvPr/>
          </p:nvSpPr>
          <p:spPr>
            <a:xfrm>
              <a:off x="3131840" y="5157192"/>
              <a:ext cx="72008" cy="720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3203848" y="2996952"/>
              <a:ext cx="3744416" cy="2520280"/>
              <a:chOff x="3203848" y="2996952"/>
              <a:chExt cx="3744416" cy="252028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3635896" y="2996952"/>
                <a:ext cx="3312368" cy="2520280"/>
                <a:chOff x="3635896" y="2996952"/>
                <a:chExt cx="3024336" cy="252028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3635896" y="2996952"/>
                  <a:ext cx="3024336" cy="252028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69804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3707904" y="3068960"/>
                  <a:ext cx="28865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24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Código de Sala: B25</a:t>
                  </a:r>
                  <a:endParaRPr lang="es-CL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80" name="Isosceles Triangle 179"/>
              <p:cNvSpPr/>
              <p:nvPr/>
            </p:nvSpPr>
            <p:spPr>
              <a:xfrm rot="16200000">
                <a:off x="3311860" y="4977172"/>
                <a:ext cx="216024" cy="432048"/>
              </a:xfrm>
              <a:prstGeom prst="triangle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24" name="Group 113"/>
              <p:cNvGrpSpPr/>
              <p:nvPr/>
            </p:nvGrpSpPr>
            <p:grpSpPr>
              <a:xfrm>
                <a:off x="3707904" y="3429000"/>
                <a:ext cx="1584176" cy="1872208"/>
                <a:chOff x="2843808" y="3212976"/>
                <a:chExt cx="1584176" cy="1872208"/>
              </a:xfrm>
            </p:grpSpPr>
            <p:grpSp>
              <p:nvGrpSpPr>
                <p:cNvPr id="125" name="Group 87"/>
                <p:cNvGrpSpPr/>
                <p:nvPr/>
              </p:nvGrpSpPr>
              <p:grpSpPr>
                <a:xfrm>
                  <a:off x="2843808" y="3212976"/>
                  <a:ext cx="1584176" cy="1872208"/>
                  <a:chOff x="2843808" y="3212976"/>
                  <a:chExt cx="1584176" cy="1872208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2987824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2987824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03848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3203848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3419872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419872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635896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35896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3851920" y="3573016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3851920" y="378904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4067944" y="3573016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4067944" y="3789040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2987824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203848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419872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3635896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3851920" y="4005064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4067944" y="400506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987824" y="4170566"/>
                    <a:ext cx="12961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L" sz="1600" i="1" dirty="0" smtClean="0"/>
                      <a:t> </a:t>
                    </a:r>
                    <a:r>
                      <a:rPr lang="es-CL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ALMUERZO</a:t>
                    </a:r>
                    <a:endParaRPr lang="es-CL" sz="1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2987824" y="450912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987824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3203848" y="4509120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3203848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3419872" y="450912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3419872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3635896" y="4509120"/>
                    <a:ext cx="144016" cy="1440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635896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3851920" y="4509120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3851920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067944" y="4509120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4067944" y="4725144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2987824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3203848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3419872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3635896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3851920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067944" y="4941168"/>
                    <a:ext cx="144016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2843808" y="3212976"/>
                    <a:ext cx="1584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L" i="1" dirty="0" smtClean="0"/>
                      <a:t> </a:t>
                    </a:r>
                    <a:r>
                      <a:rPr lang="es-CL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L  M W J  V  S</a:t>
                    </a:r>
                    <a:endParaRPr lang="es-CL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6" name="Group 107"/>
                <p:cNvGrpSpPr/>
                <p:nvPr/>
              </p:nvGrpSpPr>
              <p:grpSpPr>
                <a:xfrm>
                  <a:off x="3231280" y="4553696"/>
                  <a:ext cx="90296" cy="72008"/>
                  <a:chOff x="9886" y="3645024"/>
                  <a:chExt cx="97618" cy="144016"/>
                </a:xfrm>
              </p:grpSpPr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oup 110"/>
                <p:cNvGrpSpPr/>
                <p:nvPr/>
              </p:nvGrpSpPr>
              <p:grpSpPr>
                <a:xfrm>
                  <a:off x="3226708" y="4757148"/>
                  <a:ext cx="90296" cy="72008"/>
                  <a:chOff x="9886" y="3645024"/>
                  <a:chExt cx="97618" cy="144016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3" name="Rectangle 182"/>
              <p:cNvSpPr/>
              <p:nvPr/>
            </p:nvSpPr>
            <p:spPr>
              <a:xfrm>
                <a:off x="5436096" y="4509120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 smtClean="0">
                    <a:solidFill>
                      <a:schemeClr val="tx1"/>
                    </a:solidFill>
                  </a:rPr>
                  <a:t>Reservar</a:t>
                </a:r>
                <a:endParaRPr lang="es-C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5148064" y="3820978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Capacidad: 80</a:t>
                </a:r>
                <a:endParaRPr lang="es-CL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Flujo Alternativo:</a:t>
            </a:r>
            <a:endParaRPr kumimoji="0" lang="es-C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 usuario hace </a:t>
            </a:r>
            <a:r>
              <a:rPr kumimoji="0" lang="es-CL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click</a:t>
            </a:r>
            <a:r>
              <a:rPr kumimoji="0" lang="es-C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fuera del formulario</a:t>
            </a: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067944" y="692696"/>
            <a:ext cx="129614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8" name="Rectangle 87">
            <a:hlinkClick r:id="rId5" action="ppaction://hlinksldjump"/>
          </p:cNvPr>
          <p:cNvSpPr/>
          <p:nvPr/>
        </p:nvSpPr>
        <p:spPr>
          <a:xfrm>
            <a:off x="3059832" y="692696"/>
            <a:ext cx="99972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2195736" y="2636912"/>
            <a:ext cx="5328592" cy="2736304"/>
            <a:chOff x="2771800" y="2780928"/>
            <a:chExt cx="5328592" cy="2736304"/>
          </a:xfrm>
          <a:noFill/>
        </p:grpSpPr>
        <p:grpSp>
          <p:nvGrpSpPr>
            <p:cNvPr id="7" name="Group 89"/>
            <p:cNvGrpSpPr/>
            <p:nvPr/>
          </p:nvGrpSpPr>
          <p:grpSpPr>
            <a:xfrm>
              <a:off x="2771800" y="2780928"/>
              <a:ext cx="5328592" cy="2736304"/>
              <a:chOff x="2771800" y="2780928"/>
              <a:chExt cx="3744416" cy="2520280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>
                <a:off x="2771800" y="2780928"/>
                <a:ext cx="3744416" cy="2520280"/>
              </a:xfrm>
              <a:prstGeom prst="rect">
                <a:avLst/>
              </a:prstGeom>
              <a:solidFill>
                <a:srgbClr val="DCE6F2">
                  <a:alpha val="8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43808" y="2852936"/>
                <a:ext cx="3672408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Seleccionar Eventos que quiere Buscar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4355976" y="4941168"/>
              <a:ext cx="1944216" cy="36004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Buscar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2987824" y="3275692"/>
              <a:ext cx="2448272" cy="1499085"/>
              <a:chOff x="2987824" y="3275692"/>
              <a:chExt cx="2448272" cy="1499085"/>
            </a:xfrm>
            <a:grpFill/>
          </p:grpSpPr>
          <p:sp>
            <p:nvSpPr>
              <p:cNvPr id="89" name="TextBox 88"/>
              <p:cNvSpPr txBox="1"/>
              <p:nvPr/>
            </p:nvSpPr>
            <p:spPr>
              <a:xfrm>
                <a:off x="3262409" y="3573016"/>
                <a:ext cx="13681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 todos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3131840" y="4261429"/>
                <a:ext cx="144016" cy="144016"/>
                <a:chOff x="3131840" y="3501008"/>
                <a:chExt cx="144016" cy="144016"/>
              </a:xfrm>
              <a:grpFill/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3131840" y="3501008"/>
                  <a:ext cx="144016" cy="144016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grpSp>
              <p:nvGrpSpPr>
                <p:cNvPr id="159" name="Group 107"/>
                <p:cNvGrpSpPr/>
                <p:nvPr/>
              </p:nvGrpSpPr>
              <p:grpSpPr>
                <a:xfrm>
                  <a:off x="3158734" y="3541349"/>
                  <a:ext cx="90296" cy="72008"/>
                  <a:chOff x="9886" y="3645024"/>
                  <a:chExt cx="97618" cy="144016"/>
                </a:xfrm>
                <a:grpFill/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grpFill/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grpFill/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2" name="Rectangle 161"/>
              <p:cNvSpPr/>
              <p:nvPr/>
            </p:nvSpPr>
            <p:spPr>
              <a:xfrm>
                <a:off x="3131840" y="3685365"/>
                <a:ext cx="144016" cy="14401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275856" y="3829381"/>
                <a:ext cx="187220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Eventos oficiales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3131840" y="3973397"/>
                <a:ext cx="144016" cy="144016"/>
                <a:chOff x="3131840" y="3501008"/>
                <a:chExt cx="144016" cy="144016"/>
              </a:xfrm>
              <a:grpFill/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3131840" y="3501008"/>
                  <a:ext cx="144016" cy="144016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grpSp>
              <p:nvGrpSpPr>
                <p:cNvPr id="169" name="Group 107"/>
                <p:cNvGrpSpPr/>
                <p:nvPr/>
              </p:nvGrpSpPr>
              <p:grpSpPr>
                <a:xfrm>
                  <a:off x="3158734" y="3541349"/>
                  <a:ext cx="90296" cy="72008"/>
                  <a:chOff x="9886" y="3645024"/>
                  <a:chExt cx="97618" cy="144016"/>
                </a:xfrm>
                <a:grpFill/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grpFill/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grpFill/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2" name="TextBox 171"/>
              <p:cNvSpPr txBox="1"/>
              <p:nvPr/>
            </p:nvSpPr>
            <p:spPr>
              <a:xfrm>
                <a:off x="3275856" y="4117413"/>
                <a:ext cx="194421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Eventos confiables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131840" y="4549461"/>
                <a:ext cx="144016" cy="14401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275856" y="4405445"/>
                <a:ext cx="216024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Eventos de usuarios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987824" y="3275692"/>
                <a:ext cx="2160240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Filtrar por Tipo</a:t>
                </a:r>
                <a:endParaRPr lang="es-CL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5652120" y="3284984"/>
              <a:ext cx="2232248" cy="1521460"/>
              <a:chOff x="5508104" y="3284984"/>
              <a:chExt cx="2232248" cy="1521460"/>
            </a:xfrm>
            <a:grpFill/>
          </p:grpSpPr>
          <p:sp>
            <p:nvSpPr>
              <p:cNvPr id="176" name="TextBox 175"/>
              <p:cNvSpPr txBox="1"/>
              <p:nvPr/>
            </p:nvSpPr>
            <p:spPr>
              <a:xfrm>
                <a:off x="5508104" y="3284984"/>
                <a:ext cx="2160240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Filtrar por Fecha</a:t>
                </a:r>
                <a:endParaRPr lang="es-CL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796136" y="3573016"/>
                <a:ext cx="13681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 todos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665567" y="3685365"/>
                <a:ext cx="144016" cy="14401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5796136" y="3861048"/>
                <a:ext cx="100811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Hoy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5652120" y="4005064"/>
                <a:ext cx="144016" cy="144016"/>
                <a:chOff x="3131840" y="3501008"/>
                <a:chExt cx="144016" cy="144016"/>
              </a:xfrm>
              <a:grpFill/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3131840" y="3501008"/>
                  <a:ext cx="144016" cy="144016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grpSp>
              <p:nvGrpSpPr>
                <p:cNvPr id="182" name="Group 107"/>
                <p:cNvGrpSpPr/>
                <p:nvPr/>
              </p:nvGrpSpPr>
              <p:grpSpPr>
                <a:xfrm>
                  <a:off x="3158734" y="3541349"/>
                  <a:ext cx="90296" cy="72008"/>
                  <a:chOff x="9886" y="3645024"/>
                  <a:chExt cx="97618" cy="144016"/>
                </a:xfrm>
                <a:grpFill/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grpFill/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grpFill/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652120" y="4293096"/>
                <a:ext cx="144016" cy="144016"/>
                <a:chOff x="3131840" y="3501008"/>
                <a:chExt cx="144016" cy="144016"/>
              </a:xfrm>
              <a:grpFill/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3131840" y="3501008"/>
                  <a:ext cx="144016" cy="144016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grpSp>
              <p:nvGrpSpPr>
                <p:cNvPr id="187" name="Group 107"/>
                <p:cNvGrpSpPr/>
                <p:nvPr/>
              </p:nvGrpSpPr>
              <p:grpSpPr>
                <a:xfrm>
                  <a:off x="3158734" y="3541349"/>
                  <a:ext cx="90296" cy="72008"/>
                  <a:chOff x="9886" y="3645024"/>
                  <a:chExt cx="97618" cy="144016"/>
                </a:xfrm>
                <a:grpFill/>
              </p:grpSpPr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9886" y="3707888"/>
                    <a:ext cx="35495" cy="72008"/>
                  </a:xfrm>
                  <a:prstGeom prst="line">
                    <a:avLst/>
                  </a:prstGeom>
                  <a:grpFill/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35496" y="3645024"/>
                    <a:ext cx="72008" cy="144016"/>
                  </a:xfrm>
                  <a:prstGeom prst="line">
                    <a:avLst/>
                  </a:prstGeom>
                  <a:grpFill/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0" name="TextBox 189"/>
              <p:cNvSpPr txBox="1"/>
              <p:nvPr/>
            </p:nvSpPr>
            <p:spPr>
              <a:xfrm>
                <a:off x="5796136" y="4149080"/>
                <a:ext cx="194421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Esta semana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5652120" y="4581128"/>
                <a:ext cx="144016" cy="14401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796136" y="4437112"/>
                <a:ext cx="194421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CL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Este mes</a:t>
                </a:r>
                <a:endParaRPr lang="es-CL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5364088" y="692696"/>
            <a:ext cx="1944216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333</Words>
  <Application>Microsoft Office PowerPoint</Application>
  <PresentationFormat>On-screen Show (4:3)</PresentationFormat>
  <Paragraphs>159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Spot it!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Ariel Pérez Ch</dc:creator>
  <cp:lastModifiedBy>Ariel Pérez Ch</cp:lastModifiedBy>
  <cp:revision>155</cp:revision>
  <dcterms:created xsi:type="dcterms:W3CDTF">2012-09-28T21:02:35Z</dcterms:created>
  <dcterms:modified xsi:type="dcterms:W3CDTF">2012-10-14T23:50:57Z</dcterms:modified>
</cp:coreProperties>
</file>