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3"/>
  </p:normalViewPr>
  <p:slideViewPr>
    <p:cSldViewPr snapToGrid="0">
      <p:cViewPr>
        <p:scale>
          <a:sx n="155" d="100"/>
          <a:sy n="155" d="100"/>
        </p:scale>
        <p:origin x="-1808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939-AA7B-D3DA-E289-BC060E633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14AB7-A358-9F1C-C9B5-DE5C4DB9A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EE683-03CF-62CB-6BF8-86797D63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2072-4BEA-C944-AC47-63CC9A02EF06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EAAA2-F5A9-7BFD-0226-B2B62A8F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45639-A3C7-25D2-201A-13AEE594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C903-7A6A-0E4E-ABD0-F8AC1B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6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EBE9-A21F-958A-D1C7-A5C6D29B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1440A-2836-36B7-A220-7A821B841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7A713-D27D-572F-72BC-2D99CDFF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2072-4BEA-C944-AC47-63CC9A02EF06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AA319-CA23-22F6-6F80-0AFE2AD5F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92233-8087-7541-DE25-CFF00395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C903-7A6A-0E4E-ABD0-F8AC1B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5CAE5-307E-8D69-330E-01FF59970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E3DEB-47CD-B763-C354-EE89AD11B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75B31-1B3B-C108-4CFF-AB6B614C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2072-4BEA-C944-AC47-63CC9A02EF06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3B5E6-AB38-397A-0DFC-F5C79B91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994A-501E-003E-6B79-E8BFD6CF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C903-7A6A-0E4E-ABD0-F8AC1B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1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3FB2-A267-D359-FB2D-955BF79D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74FB-AF32-3CD5-9757-ED9A7FFD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427D2-37C7-5D29-16D3-CDE058F5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2072-4BEA-C944-AC47-63CC9A02EF06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26971-0483-6D5C-49B0-9246F9DFF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F7E5-63EB-9834-6E1D-E637D226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C903-7A6A-0E4E-ABD0-F8AC1B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4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27B1-2383-A28E-46B8-BC253C6A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F2CE4-CF82-01D0-CF1F-E028E69EE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5F3AF-D57D-2EA4-74B1-063386BDA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2072-4BEA-C944-AC47-63CC9A02EF06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7951B-364E-562A-ADEF-9EEE203F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848A3-4492-4553-371D-81451689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C903-7A6A-0E4E-ABD0-F8AC1B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F7BE-E007-C29F-39F0-9CF527F2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BBDD-F53F-4542-B0A1-31D6BF5B2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4D817-1D7D-F626-966C-6F24FEA42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511CE-F5A7-B5A7-2AD0-BFEFBE33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2072-4BEA-C944-AC47-63CC9A02EF06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DA0C-9321-7D20-99B3-B3E60287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EFAD0-0259-B5AF-8F37-B38B41E2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C903-7A6A-0E4E-ABD0-F8AC1B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F0C8-D895-0AC6-6E9E-F791D060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C2CE2-FFD1-B34D-8A52-A0E2D6A5B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7E57A-4A60-67FC-E4A2-F9311A86B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0E451-C561-7CC6-0CF7-2BC7A6C22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0D4F6-8279-6356-9060-D1FC277AE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976C7C-FCA7-2A85-BF83-3358C451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2072-4BEA-C944-AC47-63CC9A02EF06}" type="datetimeFigureOut">
              <a:rPr lang="en-US" smtClean="0"/>
              <a:t>6/25/24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E3D34-FC1C-9331-5368-072EF560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BB986-E68B-DF1D-DDF9-F1A26D1D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C903-7A6A-0E4E-ABD0-F8AC1B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714A-8203-D2C7-3C4A-14351DF7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679EF-1A19-BEAD-4846-4C238E0C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2072-4BEA-C944-AC47-63CC9A02EF06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3ADF1-F52D-A3EB-8C81-410D21FEF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263C0-5B1A-2E05-B1D8-7FBB40C6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C903-7A6A-0E4E-ABD0-F8AC1B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6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34DA2-77A3-3809-FEAC-833BA090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2072-4BEA-C944-AC47-63CC9A02EF06}" type="datetimeFigureOut">
              <a:rPr lang="en-US" smtClean="0"/>
              <a:t>6/25/24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87AD4-22D3-7393-4300-EE60992D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74541-ACF4-0985-4A22-ECDDA26E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C903-7A6A-0E4E-ABD0-F8AC1B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9BA0-CF6E-06F9-50EE-567E64CF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224E9-5DB8-B581-8CDF-E4CD0630D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04F02-A63E-51CF-8620-766FE4EBB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BED22-A064-2879-E13E-A7DE979AB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2072-4BEA-C944-AC47-63CC9A02EF06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AEE84-EBFD-BBF9-C70F-6FB0C745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A3BE7-63BD-C9BB-84B8-1DF83459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C903-7A6A-0E4E-ABD0-F8AC1B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6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105C-A311-59AA-94DA-23E9785B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0EB1B-2938-18F0-0D28-021EF4425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9695C-CC57-265F-6389-A61AB351D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4C8F3-C8D0-263C-FD61-BDC343CE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2072-4BEA-C944-AC47-63CC9A02EF06}" type="datetimeFigureOut">
              <a:rPr lang="en-US" smtClean="0"/>
              <a:t>6/25/24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D986D-69AB-780A-5D7F-16A27927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E488F-CCCB-7D24-D433-DCE655A8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C903-7A6A-0E4E-ABD0-F8AC1B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02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A3BE9-F9E8-B950-CF03-05B262C5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27BA7-1425-2CF9-F12C-8B4AD400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41E02-3DEF-2CC7-721B-4F9829425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E62072-4BEA-C944-AC47-63CC9A02EF06}" type="datetimeFigureOut">
              <a:rPr lang="en-US" smtClean="0"/>
              <a:t>6/25/24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3E496-AC54-E3BB-9ECB-4E2CC6705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5DBCA-D526-A0EA-057D-210646F1D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97C903-7A6A-0E4E-ABD0-F8AC1B154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3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ruck pulling a trailer&#10;&#10;Description automatically generated">
            <a:extLst>
              <a:ext uri="{FF2B5EF4-FFF2-40B4-BE49-F238E27FC236}">
                <a16:creationId xmlns:a16="http://schemas.microsoft.com/office/drawing/2014/main" id="{E564F397-57F6-2E71-5FB9-DC7292D496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236" b="40518"/>
          <a:stretch/>
        </p:blipFill>
        <p:spPr>
          <a:xfrm>
            <a:off x="335666" y="1800626"/>
            <a:ext cx="11534714" cy="27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2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Liu, Shiyu</dc:creator>
  <cp:lastModifiedBy>Liu, Shiyu</cp:lastModifiedBy>
  <cp:revision>1</cp:revision>
  <dcterms:created xsi:type="dcterms:W3CDTF">2024-06-25T16:49:19Z</dcterms:created>
  <dcterms:modified xsi:type="dcterms:W3CDTF">2024-07-02T14:47:21Z</dcterms:modified>
</cp:coreProperties>
</file>