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恒越 管" initials="恒管" lastIdx="1" clrIdx="0">
    <p:extLst>
      <p:ext uri="{19B8F6BF-5375-455C-9EA6-DF929625EA0E}">
        <p15:presenceInfo xmlns:p15="http://schemas.microsoft.com/office/powerpoint/2012/main" userId="d70dc05e4cad59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4640"/>
  </p:normalViewPr>
  <p:slideViewPr>
    <p:cSldViewPr snapToGrid="0">
      <p:cViewPr varScale="1">
        <p:scale>
          <a:sx n="111" d="100"/>
          <a:sy n="111" d="100"/>
        </p:scale>
        <p:origin x="8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2-28T03:18:16.205" idx="1">
    <p:pos x="6828" y="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8165A-67A4-3C5D-79AA-DA71835A0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8367DA-94FF-F732-7C32-B0595DC8B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9B3098-091F-2B13-F6CD-55E08521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BA98-745B-4F03-B97C-109E621C94E9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29416-4C93-97D9-A58E-AD6060B0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9EB20C-D101-1568-8166-25D31844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303A7-1B03-44E2-A4AB-4BFBEB4BD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0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67EAA-C0DA-5709-A87E-DB4119A1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5FB602-5D2D-691D-B7C1-F43F9E60D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5EF06F-2F5C-7A0F-50B0-A1AC1642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BA98-745B-4F03-B97C-109E621C94E9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CBCD62-B43E-A0A7-4AE2-C93F29F2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269A5A-01F6-E5F5-522A-80AC15D1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303A7-1B03-44E2-A4AB-4BFBEB4BD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59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7023BA-52E9-E166-44EB-9679D2E21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044939-5D70-34FF-7509-A683E211F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821D5-D541-4B9C-7E6C-189A35C66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BA98-745B-4F03-B97C-109E621C94E9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EA4D5-0CDF-9D66-8489-937F93348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F48B24-4207-9467-3B16-78D1278C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303A7-1B03-44E2-A4AB-4BFBEB4BD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02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4D51F-E891-B94E-9F05-3E709DC9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5BE5A-BCC8-49D9-0019-D17658629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A82C80-B7A3-8EF2-F295-1A145BB0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BA98-745B-4F03-B97C-109E621C94E9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2257D-D3E0-A900-36CD-568809921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A94889-9286-BFE4-B34C-4AC146AD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303A7-1B03-44E2-A4AB-4BFBEB4BD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08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350F1-6F3D-6A3B-6BA4-2C74C28F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B95501-4033-6DA4-4C96-789C37593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7E215-1153-AAC2-3097-C45BAF17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BA98-745B-4F03-B97C-109E621C94E9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D4D7D-9CF3-A4CA-B1D7-3C0AFE18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B13FEF-DF74-A1D1-4AD4-EF46A478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303A7-1B03-44E2-A4AB-4BFBEB4BD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21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56D04-FE38-7A06-072D-124DA527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D13B9-44EB-D80D-6768-6EECB31E0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9A305F-6BAC-FD61-253C-22D4D33A8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F1916-1EED-66BF-43D8-646D8D5E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BA98-745B-4F03-B97C-109E621C94E9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6D123E-FE2B-D42A-3CC6-E16D2CD0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2F85CE-0D4F-439A-BF63-EDDDE390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303A7-1B03-44E2-A4AB-4BFBEB4BD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00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1EE93-8228-A65F-334D-6BB28975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744306-621A-897F-79F3-5122D8020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C1B0B4-B807-9E99-2995-CF7CAC37E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AF3E82-BA4A-F4D9-47CA-D42D0A1DD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418C19-AF47-C5AE-241D-ACBB0E43D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3FC2FC-61AE-8E69-DD7F-219CAF2E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BA98-745B-4F03-B97C-109E621C94E9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ACB7E5-96E5-FD57-62D6-02B4A604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CC0F40-ECD4-F975-5786-E6AB719E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303A7-1B03-44E2-A4AB-4BFBEB4BD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68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E4593-BDD8-0A16-2D2D-17A73E97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FA707E-3E9D-49F3-E4C2-B97E6847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BA98-745B-4F03-B97C-109E621C94E9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0F8392-DD52-61B2-F5FD-0978868D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4C0275-20B7-ED55-551B-227BA980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303A7-1B03-44E2-A4AB-4BFBEB4BD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82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0002A3-8DEF-59DA-0E60-054C14D5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BA98-745B-4F03-B97C-109E621C94E9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999348-96E2-9F4C-7F2B-DC782A02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E0900A-27B4-38CD-50E5-8943C286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303A7-1B03-44E2-A4AB-4BFBEB4BD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9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2F6DE-33BB-C2BB-60E2-34E2691C8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6F6D6-AB85-BF4A-6B3B-93A720C6A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5B7601-EA44-89EB-D6BE-9EA8A6940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DB620C-3D63-AF36-3A38-3DE94A01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BA98-745B-4F03-B97C-109E621C94E9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6BF87B-4FED-92AF-E55D-8D523DDA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A8B287-8E3F-B45D-B8F8-0F644560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303A7-1B03-44E2-A4AB-4BFBEB4BD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92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9944-D3AD-1AD0-F319-3E52DBD7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DF5C20-430A-2225-B445-69DBD0D1F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79BDA0-12FA-F1CC-38D0-DEC7B6F3D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38D118-D9DA-0C01-001D-6E024392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BA98-745B-4F03-B97C-109E621C94E9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9EB5E1-50CD-5EBB-7B3E-AF962F4E7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334A69-5C9B-2E2B-5A11-0EF90C97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303A7-1B03-44E2-A4AB-4BFBEB4BD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64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0CC70-F767-FF53-EE3B-3D802D885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F71E8-05F2-BF7E-F108-3CA505FFF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C5DBF-E09D-7217-115B-6B24FAE11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0BA98-745B-4F03-B97C-109E621C94E9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3EF1C-6F5F-1917-8C38-244500863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A22DC1-3DEA-066A-9ED0-C2EB50082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303A7-1B03-44E2-A4AB-4BFBEB4BD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6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28D7A-7F98-783F-174C-B6B8A6A568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BB4FF4-B922-2EAD-DEAB-8EEC35023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52055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D948C8-8F5F-EE82-2F06-B756D3BEC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21" y="-438347"/>
            <a:ext cx="9488357" cy="685800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20D7D5B-08AA-D717-9C3F-9866D80835CA}"/>
              </a:ext>
            </a:extLst>
          </p:cNvPr>
          <p:cNvCxnSpPr>
            <a:cxnSpLocks/>
          </p:cNvCxnSpPr>
          <p:nvPr/>
        </p:nvCxnSpPr>
        <p:spPr>
          <a:xfrm flipH="1" flipV="1">
            <a:off x="2376488" y="2990850"/>
            <a:ext cx="38886" cy="251700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0632AD8-DED3-2B86-6F10-8CFD2AF094B1}"/>
              </a:ext>
            </a:extLst>
          </p:cNvPr>
          <p:cNvSpPr txBox="1"/>
          <p:nvPr/>
        </p:nvSpPr>
        <p:spPr>
          <a:xfrm>
            <a:off x="2237280" y="580207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69A103D-1A47-FB8B-CDB6-FEE8449D777A}"/>
              </a:ext>
            </a:extLst>
          </p:cNvPr>
          <p:cNvCxnSpPr>
            <a:cxnSpLocks/>
          </p:cNvCxnSpPr>
          <p:nvPr/>
        </p:nvCxnSpPr>
        <p:spPr>
          <a:xfrm>
            <a:off x="2632354" y="2214965"/>
            <a:ext cx="49233" cy="276661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8B0FE25-D1FA-65E9-46D7-F275C6274846}"/>
              </a:ext>
            </a:extLst>
          </p:cNvPr>
          <p:cNvSpPr txBox="1"/>
          <p:nvPr/>
        </p:nvSpPr>
        <p:spPr>
          <a:xfrm>
            <a:off x="2538759" y="579786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C03325C-35F8-7013-AEE9-7AA1EC8CD92A}"/>
              </a:ext>
            </a:extLst>
          </p:cNvPr>
          <p:cNvCxnSpPr>
            <a:cxnSpLocks/>
          </p:cNvCxnSpPr>
          <p:nvPr/>
        </p:nvCxnSpPr>
        <p:spPr>
          <a:xfrm flipH="1" flipV="1">
            <a:off x="2894947" y="1866900"/>
            <a:ext cx="15159" cy="2537256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BDF00CC-049B-3B77-9B25-BF1517B937FF}"/>
              </a:ext>
            </a:extLst>
          </p:cNvPr>
          <p:cNvSpPr txBox="1"/>
          <p:nvPr/>
        </p:nvSpPr>
        <p:spPr>
          <a:xfrm>
            <a:off x="2716853" y="446466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15740F9-92D9-19E1-0B39-423E2A59DDDC}"/>
              </a:ext>
            </a:extLst>
          </p:cNvPr>
          <p:cNvCxnSpPr>
            <a:cxnSpLocks/>
          </p:cNvCxnSpPr>
          <p:nvPr/>
        </p:nvCxnSpPr>
        <p:spPr>
          <a:xfrm>
            <a:off x="4388467" y="3135528"/>
            <a:ext cx="15557" cy="215486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54A0EAA-A70F-2599-919C-F4E54108ECE8}"/>
              </a:ext>
            </a:extLst>
          </p:cNvPr>
          <p:cNvCxnSpPr>
            <a:cxnSpLocks/>
          </p:cNvCxnSpPr>
          <p:nvPr/>
        </p:nvCxnSpPr>
        <p:spPr>
          <a:xfrm flipH="1" flipV="1">
            <a:off x="4632941" y="1983390"/>
            <a:ext cx="15159" cy="2537256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1CFD7EA-D6C9-8864-B173-0CD0DFBA35A1}"/>
              </a:ext>
            </a:extLst>
          </p:cNvPr>
          <p:cNvCxnSpPr>
            <a:cxnSpLocks/>
          </p:cNvCxnSpPr>
          <p:nvPr/>
        </p:nvCxnSpPr>
        <p:spPr>
          <a:xfrm flipH="1" flipV="1">
            <a:off x="4159948" y="2283427"/>
            <a:ext cx="15159" cy="2537256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4993C85-3CDD-8D9F-BE8E-D1C7683F648C}"/>
              </a:ext>
            </a:extLst>
          </p:cNvPr>
          <p:cNvCxnSpPr>
            <a:cxnSpLocks/>
          </p:cNvCxnSpPr>
          <p:nvPr/>
        </p:nvCxnSpPr>
        <p:spPr>
          <a:xfrm>
            <a:off x="5359405" y="1525118"/>
            <a:ext cx="62996" cy="229758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328B215-9353-FBB8-8703-C3408F1E8966}"/>
              </a:ext>
            </a:extLst>
          </p:cNvPr>
          <p:cNvSpPr txBox="1"/>
          <p:nvPr/>
        </p:nvSpPr>
        <p:spPr>
          <a:xfrm>
            <a:off x="3981456" y="46955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2BBFD2B-5E47-A62F-BEB9-F4492B751F82}"/>
              </a:ext>
            </a:extLst>
          </p:cNvPr>
          <p:cNvSpPr txBox="1"/>
          <p:nvPr/>
        </p:nvSpPr>
        <p:spPr>
          <a:xfrm>
            <a:off x="4167527" y="278117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AB75CF3-B1DA-9908-6EBB-954C589ACB19}"/>
              </a:ext>
            </a:extLst>
          </p:cNvPr>
          <p:cNvSpPr txBox="1"/>
          <p:nvPr/>
        </p:nvSpPr>
        <p:spPr>
          <a:xfrm>
            <a:off x="4476586" y="446466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2702C1B-CAB7-4A7E-FEF7-FFDEA556C50A}"/>
              </a:ext>
            </a:extLst>
          </p:cNvPr>
          <p:cNvSpPr txBox="1"/>
          <p:nvPr/>
        </p:nvSpPr>
        <p:spPr>
          <a:xfrm>
            <a:off x="5212809" y="383952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7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86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6EF769F-7F7D-4F61-83C2-57747E78A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95" y="-171450"/>
            <a:ext cx="8815209" cy="6858000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CBA4AC4-00DC-E9E1-3072-2A2BBE0A5CF7}"/>
              </a:ext>
            </a:extLst>
          </p:cNvPr>
          <p:cNvCxnSpPr>
            <a:cxnSpLocks/>
          </p:cNvCxnSpPr>
          <p:nvPr/>
        </p:nvCxnSpPr>
        <p:spPr>
          <a:xfrm>
            <a:off x="9969505" y="366878"/>
            <a:ext cx="62996" cy="229758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EDA8318-C1CD-7260-D17E-AF9AE503CB66}"/>
              </a:ext>
            </a:extLst>
          </p:cNvPr>
          <p:cNvCxnSpPr>
            <a:cxnSpLocks/>
          </p:cNvCxnSpPr>
          <p:nvPr/>
        </p:nvCxnSpPr>
        <p:spPr>
          <a:xfrm flipH="1" flipV="1">
            <a:off x="9466904" y="247650"/>
            <a:ext cx="16541" cy="1741018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0E787CF-C29C-E39C-82B4-BE86442CC50C}"/>
              </a:ext>
            </a:extLst>
          </p:cNvPr>
          <p:cNvCxnSpPr>
            <a:cxnSpLocks/>
          </p:cNvCxnSpPr>
          <p:nvPr/>
        </p:nvCxnSpPr>
        <p:spPr>
          <a:xfrm>
            <a:off x="9237708" y="883768"/>
            <a:ext cx="62996" cy="229758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A8709A3-4AAC-3437-F6B0-54D32E723FD2}"/>
              </a:ext>
            </a:extLst>
          </p:cNvPr>
          <p:cNvCxnSpPr>
            <a:cxnSpLocks/>
          </p:cNvCxnSpPr>
          <p:nvPr/>
        </p:nvCxnSpPr>
        <p:spPr>
          <a:xfrm flipH="1" flipV="1">
            <a:off x="8963180" y="171450"/>
            <a:ext cx="32621" cy="249301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CD13633-1C64-C355-ACCE-3C52C0E5E597}"/>
              </a:ext>
            </a:extLst>
          </p:cNvPr>
          <p:cNvCxnSpPr>
            <a:cxnSpLocks/>
          </p:cNvCxnSpPr>
          <p:nvPr/>
        </p:nvCxnSpPr>
        <p:spPr>
          <a:xfrm>
            <a:off x="8330361" y="2664460"/>
            <a:ext cx="58793" cy="249809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3739D36-27D3-31D6-EED5-87FC01CDDF0B}"/>
              </a:ext>
            </a:extLst>
          </p:cNvPr>
          <p:cNvCxnSpPr>
            <a:cxnSpLocks/>
          </p:cNvCxnSpPr>
          <p:nvPr/>
        </p:nvCxnSpPr>
        <p:spPr>
          <a:xfrm flipH="1" flipV="1">
            <a:off x="8786687" y="3467100"/>
            <a:ext cx="44321" cy="271668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89DC60C-F204-7B1D-C146-2C576C55EC4D}"/>
              </a:ext>
            </a:extLst>
          </p:cNvPr>
          <p:cNvCxnSpPr>
            <a:cxnSpLocks/>
          </p:cNvCxnSpPr>
          <p:nvPr/>
        </p:nvCxnSpPr>
        <p:spPr>
          <a:xfrm>
            <a:off x="9262851" y="3676650"/>
            <a:ext cx="62996" cy="229758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4B29B24-4ADE-4061-1CE0-62709C2D1B30}"/>
              </a:ext>
            </a:extLst>
          </p:cNvPr>
          <p:cNvCxnSpPr>
            <a:cxnSpLocks/>
          </p:cNvCxnSpPr>
          <p:nvPr/>
        </p:nvCxnSpPr>
        <p:spPr>
          <a:xfrm flipV="1">
            <a:off x="9813629" y="4221632"/>
            <a:ext cx="0" cy="1207618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D9272A2-EFCF-59F4-961B-6E153EE69614}"/>
              </a:ext>
            </a:extLst>
          </p:cNvPr>
          <p:cNvCxnSpPr>
            <a:cxnSpLocks/>
          </p:cNvCxnSpPr>
          <p:nvPr/>
        </p:nvCxnSpPr>
        <p:spPr>
          <a:xfrm>
            <a:off x="10035177" y="3813251"/>
            <a:ext cx="62996" cy="229758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A8C6F6F-A336-E78C-AAB4-6BECA06A2B63}"/>
              </a:ext>
            </a:extLst>
          </p:cNvPr>
          <p:cNvSpPr txBox="1"/>
          <p:nvPr/>
        </p:nvSpPr>
        <p:spPr>
          <a:xfrm>
            <a:off x="9888581" y="341722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16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9F78FFC-2EEB-EC52-7D5D-6787CED4F6C8}"/>
              </a:ext>
            </a:extLst>
          </p:cNvPr>
          <p:cNvSpPr txBox="1"/>
          <p:nvPr/>
        </p:nvSpPr>
        <p:spPr>
          <a:xfrm>
            <a:off x="8608593" y="612536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00B77BC-0500-FE93-4B83-CD776210DC90}"/>
              </a:ext>
            </a:extLst>
          </p:cNvPr>
          <p:cNvSpPr txBox="1"/>
          <p:nvPr/>
        </p:nvSpPr>
        <p:spPr>
          <a:xfrm>
            <a:off x="8152267" y="515254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55DE60F-C91E-CE1C-6BF7-BBA0DACD17D8}"/>
              </a:ext>
            </a:extLst>
          </p:cNvPr>
          <p:cNvSpPr txBox="1"/>
          <p:nvPr/>
        </p:nvSpPr>
        <p:spPr>
          <a:xfrm>
            <a:off x="8766605" y="266446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00D3968-F29F-23D4-07CE-1555E42947E3}"/>
              </a:ext>
            </a:extLst>
          </p:cNvPr>
          <p:cNvSpPr txBox="1"/>
          <p:nvPr/>
        </p:nvSpPr>
        <p:spPr>
          <a:xfrm>
            <a:off x="9027616" y="5064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B1AB952-BD68-67AC-A36A-FD87477651FB}"/>
              </a:ext>
            </a:extLst>
          </p:cNvPr>
          <p:cNvSpPr txBox="1"/>
          <p:nvPr/>
        </p:nvSpPr>
        <p:spPr>
          <a:xfrm>
            <a:off x="9358161" y="210765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9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15EC60E-1D4B-AE38-FBD2-D86EE221E7A3}"/>
              </a:ext>
            </a:extLst>
          </p:cNvPr>
          <p:cNvSpPr txBox="1"/>
          <p:nvPr/>
        </p:nvSpPr>
        <p:spPr>
          <a:xfrm>
            <a:off x="9854407" y="271968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8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EC55361-7DD8-024D-9FBD-16FA12986C9B}"/>
              </a:ext>
            </a:extLst>
          </p:cNvPr>
          <p:cNvSpPr txBox="1"/>
          <p:nvPr/>
        </p:nvSpPr>
        <p:spPr>
          <a:xfrm>
            <a:off x="9666490" y="53992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15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301EC3B-2666-D5F4-E799-0B3ED829EE4C}"/>
              </a:ext>
            </a:extLst>
          </p:cNvPr>
          <p:cNvSpPr txBox="1"/>
          <p:nvPr/>
        </p:nvSpPr>
        <p:spPr>
          <a:xfrm>
            <a:off x="9146230" y="58945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14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30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恒越 管</dc:creator>
  <cp:lastModifiedBy>Liu, Shiyu</cp:lastModifiedBy>
  <cp:revision>1</cp:revision>
  <dcterms:created xsi:type="dcterms:W3CDTF">2024-12-27T19:53:26Z</dcterms:created>
  <dcterms:modified xsi:type="dcterms:W3CDTF">2025-01-03T18:22:13Z</dcterms:modified>
</cp:coreProperties>
</file>