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60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1" r:id="rId18"/>
    <p:sldId id="26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97D38-E921-4432-9359-8ADB89A09511}" v="16" dt="2022-07-22T03:40:46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zerad" userId="dd4037b344c018e0" providerId="LiveId" clId="{00597D38-E921-4432-9359-8ADB89A09511}"/>
    <pc:docChg chg="undo custSel addSld delSld modSld">
      <pc:chgData name="Ariel Azerad" userId="dd4037b344c018e0" providerId="LiveId" clId="{00597D38-E921-4432-9359-8ADB89A09511}" dt="2022-07-22T03:41:28.394" v="394" actId="242"/>
      <pc:docMkLst>
        <pc:docMk/>
      </pc:docMkLst>
      <pc:sldChg chg="modSp mod">
        <pc:chgData name="Ariel Azerad" userId="dd4037b344c018e0" providerId="LiveId" clId="{00597D38-E921-4432-9359-8ADB89A09511}" dt="2022-07-22T03:41:28.394" v="394" actId="242"/>
        <pc:sldMkLst>
          <pc:docMk/>
          <pc:sldMk cId="701349208" sldId="258"/>
        </pc:sldMkLst>
        <pc:spChg chg="mod">
          <ac:chgData name="Ariel Azerad" userId="dd4037b344c018e0" providerId="LiveId" clId="{00597D38-E921-4432-9359-8ADB89A09511}" dt="2022-07-22T03:41:28.394" v="394" actId="242"/>
          <ac:spMkLst>
            <pc:docMk/>
            <pc:sldMk cId="701349208" sldId="258"/>
            <ac:spMk id="3" creationId="{2A9253AC-8AE8-A0CB-E018-C7B7EBDF6F6A}"/>
          </ac:spMkLst>
        </pc:spChg>
      </pc:sldChg>
      <pc:sldChg chg="modSp mod">
        <pc:chgData name="Ariel Azerad" userId="dd4037b344c018e0" providerId="LiveId" clId="{00597D38-E921-4432-9359-8ADB89A09511}" dt="2022-07-22T03:35:11.783" v="142" actId="20577"/>
        <pc:sldMkLst>
          <pc:docMk/>
          <pc:sldMk cId="2870344194" sldId="259"/>
        </pc:sldMkLst>
        <pc:spChg chg="mod">
          <ac:chgData name="Ariel Azerad" userId="dd4037b344c018e0" providerId="LiveId" clId="{00597D38-E921-4432-9359-8ADB89A09511}" dt="2022-07-22T03:35:11.783" v="142" actId="20577"/>
          <ac:spMkLst>
            <pc:docMk/>
            <pc:sldMk cId="2870344194" sldId="259"/>
            <ac:spMk id="3" creationId="{6F1011E2-E15E-B0FB-1EB8-2AD39C66B5C4}"/>
          </ac:spMkLst>
        </pc:spChg>
      </pc:sldChg>
      <pc:sldChg chg="addSp delSp modSp mod">
        <pc:chgData name="Ariel Azerad" userId="dd4037b344c018e0" providerId="LiveId" clId="{00597D38-E921-4432-9359-8ADB89A09511}" dt="2022-07-22T03:38:13.711" v="357" actId="20577"/>
        <pc:sldMkLst>
          <pc:docMk/>
          <pc:sldMk cId="3414899143" sldId="264"/>
        </pc:sldMkLst>
        <pc:spChg chg="del">
          <ac:chgData name="Ariel Azerad" userId="dd4037b344c018e0" providerId="LiveId" clId="{00597D38-E921-4432-9359-8ADB89A09511}" dt="2022-07-22T03:35:57.792" v="143" actId="478"/>
          <ac:spMkLst>
            <pc:docMk/>
            <pc:sldMk cId="3414899143" sldId="264"/>
            <ac:spMk id="3" creationId="{EA2836AC-FE3B-E8EC-F553-299B1D06445E}"/>
          </ac:spMkLst>
        </pc:spChg>
        <pc:spChg chg="add del mod">
          <ac:chgData name="Ariel Azerad" userId="dd4037b344c018e0" providerId="LiveId" clId="{00597D38-E921-4432-9359-8ADB89A09511}" dt="2022-07-22T03:36:17.774" v="144" actId="478"/>
          <ac:spMkLst>
            <pc:docMk/>
            <pc:sldMk cId="3414899143" sldId="264"/>
            <ac:spMk id="5" creationId="{F76F1053-FC0D-3BD7-BEEA-D902342AD5B0}"/>
          </ac:spMkLst>
        </pc:spChg>
        <pc:spChg chg="add mod">
          <ac:chgData name="Ariel Azerad" userId="dd4037b344c018e0" providerId="LiveId" clId="{00597D38-E921-4432-9359-8ADB89A09511}" dt="2022-07-22T03:38:13.711" v="357" actId="20577"/>
          <ac:spMkLst>
            <pc:docMk/>
            <pc:sldMk cId="3414899143" sldId="264"/>
            <ac:spMk id="7" creationId="{888EF47F-9944-EFE0-4AC5-2B5E39F56030}"/>
          </ac:spMkLst>
        </pc:spChg>
        <pc:picChg chg="add mod">
          <ac:chgData name="Ariel Azerad" userId="dd4037b344c018e0" providerId="LiveId" clId="{00597D38-E921-4432-9359-8ADB89A09511}" dt="2022-07-22T03:37:42.269" v="219" actId="1076"/>
          <ac:picMkLst>
            <pc:docMk/>
            <pc:sldMk cId="3414899143" sldId="264"/>
            <ac:picMk id="6" creationId="{7F7BF29E-3B42-B625-4E9A-08672D1C6D7E}"/>
          </ac:picMkLst>
        </pc:picChg>
      </pc:sldChg>
      <pc:sldChg chg="addSp delSp modSp add mod">
        <pc:chgData name="Ariel Azerad" userId="dd4037b344c018e0" providerId="LiveId" clId="{00597D38-E921-4432-9359-8ADB89A09511}" dt="2022-07-22T03:38:59.110" v="369" actId="20577"/>
        <pc:sldMkLst>
          <pc:docMk/>
          <pc:sldMk cId="1858006701" sldId="268"/>
        </pc:sldMkLst>
        <pc:spChg chg="mod">
          <ac:chgData name="Ariel Azerad" userId="dd4037b344c018e0" providerId="LiveId" clId="{00597D38-E921-4432-9359-8ADB89A09511}" dt="2022-07-22T03:38:59.110" v="369" actId="20577"/>
          <ac:spMkLst>
            <pc:docMk/>
            <pc:sldMk cId="1858006701" sldId="268"/>
            <ac:spMk id="7" creationId="{888EF47F-9944-EFE0-4AC5-2B5E39F56030}"/>
          </ac:spMkLst>
        </pc:spChg>
        <pc:picChg chg="add mod">
          <ac:chgData name="Ariel Azerad" userId="dd4037b344c018e0" providerId="LiveId" clId="{00597D38-E921-4432-9359-8ADB89A09511}" dt="2022-07-22T03:38:47.213" v="365"/>
          <ac:picMkLst>
            <pc:docMk/>
            <pc:sldMk cId="1858006701" sldId="268"/>
            <ac:picMk id="5" creationId="{3A470499-DFDB-4FD7-CCD6-524C0F6B4BFC}"/>
          </ac:picMkLst>
        </pc:picChg>
        <pc:picChg chg="add del">
          <ac:chgData name="Ariel Azerad" userId="dd4037b344c018e0" providerId="LiveId" clId="{00597D38-E921-4432-9359-8ADB89A09511}" dt="2022-07-22T03:38:47.668" v="366" actId="478"/>
          <ac:picMkLst>
            <pc:docMk/>
            <pc:sldMk cId="1858006701" sldId="268"/>
            <ac:picMk id="6" creationId="{7F7BF29E-3B42-B625-4E9A-08672D1C6D7E}"/>
          </ac:picMkLst>
        </pc:picChg>
        <pc:picChg chg="add mod">
          <ac:chgData name="Ariel Azerad" userId="dd4037b344c018e0" providerId="LiveId" clId="{00597D38-E921-4432-9359-8ADB89A09511}" dt="2022-07-22T03:38:54.737" v="368" actId="1076"/>
          <ac:picMkLst>
            <pc:docMk/>
            <pc:sldMk cId="1858006701" sldId="268"/>
            <ac:picMk id="8" creationId="{AE4FD8EE-EB6D-01C9-94A0-3B7C86743CA6}"/>
          </ac:picMkLst>
        </pc:picChg>
      </pc:sldChg>
      <pc:sldChg chg="addSp modSp add mod">
        <pc:chgData name="Ariel Azerad" userId="dd4037b344c018e0" providerId="LiveId" clId="{00597D38-E921-4432-9359-8ADB89A09511}" dt="2022-07-22T03:39:39.186" v="375" actId="20577"/>
        <pc:sldMkLst>
          <pc:docMk/>
          <pc:sldMk cId="2024228898" sldId="269"/>
        </pc:sldMkLst>
        <pc:spChg chg="mod">
          <ac:chgData name="Ariel Azerad" userId="dd4037b344c018e0" providerId="LiveId" clId="{00597D38-E921-4432-9359-8ADB89A09511}" dt="2022-07-22T03:39:39.186" v="375" actId="20577"/>
          <ac:spMkLst>
            <pc:docMk/>
            <pc:sldMk cId="2024228898" sldId="269"/>
            <ac:spMk id="7" creationId="{888EF47F-9944-EFE0-4AC5-2B5E39F56030}"/>
          </ac:spMkLst>
        </pc:spChg>
        <pc:picChg chg="add mod">
          <ac:chgData name="Ariel Azerad" userId="dd4037b344c018e0" providerId="LiveId" clId="{00597D38-E921-4432-9359-8ADB89A09511}" dt="2022-07-22T03:39:27.072" v="372" actId="1076"/>
          <ac:picMkLst>
            <pc:docMk/>
            <pc:sldMk cId="2024228898" sldId="269"/>
            <ac:picMk id="9" creationId="{B277C272-AD94-B931-3100-E352573F81DE}"/>
          </ac:picMkLst>
        </pc:picChg>
      </pc:sldChg>
      <pc:sldChg chg="add">
        <pc:chgData name="Ariel Azerad" userId="dd4037b344c018e0" providerId="LiveId" clId="{00597D38-E921-4432-9359-8ADB89A09511}" dt="2022-07-22T03:39:42.214" v="376"/>
        <pc:sldMkLst>
          <pc:docMk/>
          <pc:sldMk cId="3976929049" sldId="270"/>
        </pc:sldMkLst>
      </pc:sldChg>
      <pc:sldChg chg="add">
        <pc:chgData name="Ariel Azerad" userId="dd4037b344c018e0" providerId="LiveId" clId="{00597D38-E921-4432-9359-8ADB89A09511}" dt="2022-07-22T03:39:57.067" v="377"/>
        <pc:sldMkLst>
          <pc:docMk/>
          <pc:sldMk cId="2269044827" sldId="271"/>
        </pc:sldMkLst>
      </pc:sldChg>
      <pc:sldChg chg="addSp modSp add mod">
        <pc:chgData name="Ariel Azerad" userId="dd4037b344c018e0" providerId="LiveId" clId="{00597D38-E921-4432-9359-8ADB89A09511}" dt="2022-07-22T03:40:25.899" v="387" actId="20577"/>
        <pc:sldMkLst>
          <pc:docMk/>
          <pc:sldMk cId="390588766" sldId="272"/>
        </pc:sldMkLst>
        <pc:spChg chg="mod">
          <ac:chgData name="Ariel Azerad" userId="dd4037b344c018e0" providerId="LiveId" clId="{00597D38-E921-4432-9359-8ADB89A09511}" dt="2022-07-22T03:40:25.899" v="387" actId="20577"/>
          <ac:spMkLst>
            <pc:docMk/>
            <pc:sldMk cId="390588766" sldId="272"/>
            <ac:spMk id="7" creationId="{888EF47F-9944-EFE0-4AC5-2B5E39F56030}"/>
          </ac:spMkLst>
        </pc:spChg>
        <pc:picChg chg="add mod">
          <ac:chgData name="Ariel Azerad" userId="dd4037b344c018e0" providerId="LiveId" clId="{00597D38-E921-4432-9359-8ADB89A09511}" dt="2022-07-22T03:40:18.980" v="382" actId="1076"/>
          <ac:picMkLst>
            <pc:docMk/>
            <pc:sldMk cId="390588766" sldId="272"/>
            <ac:picMk id="10" creationId="{57CA7D8F-95D7-819C-AE9F-1B7B6D6BE7EE}"/>
          </ac:picMkLst>
        </pc:picChg>
      </pc:sldChg>
      <pc:sldChg chg="add del">
        <pc:chgData name="Ariel Azerad" userId="dd4037b344c018e0" providerId="LiveId" clId="{00597D38-E921-4432-9359-8ADB89A09511}" dt="2022-07-22T03:40:02.525" v="379"/>
        <pc:sldMkLst>
          <pc:docMk/>
          <pc:sldMk cId="1070859416" sldId="272"/>
        </pc:sldMkLst>
      </pc:sldChg>
      <pc:sldChg chg="addSp modSp add mod">
        <pc:chgData name="Ariel Azerad" userId="dd4037b344c018e0" providerId="LiveId" clId="{00597D38-E921-4432-9359-8ADB89A09511}" dt="2022-07-22T03:40:55.800" v="392" actId="20577"/>
        <pc:sldMkLst>
          <pc:docMk/>
          <pc:sldMk cId="2220469002" sldId="273"/>
        </pc:sldMkLst>
        <pc:spChg chg="mod">
          <ac:chgData name="Ariel Azerad" userId="dd4037b344c018e0" providerId="LiveId" clId="{00597D38-E921-4432-9359-8ADB89A09511}" dt="2022-07-22T03:40:55.800" v="392" actId="20577"/>
          <ac:spMkLst>
            <pc:docMk/>
            <pc:sldMk cId="2220469002" sldId="273"/>
            <ac:spMk id="7" creationId="{888EF47F-9944-EFE0-4AC5-2B5E39F56030}"/>
          </ac:spMkLst>
        </pc:spChg>
        <pc:picChg chg="add mod">
          <ac:chgData name="Ariel Azerad" userId="dd4037b344c018e0" providerId="LiveId" clId="{00597D38-E921-4432-9359-8ADB89A09511}" dt="2022-07-22T03:40:51.812" v="390" actId="1076"/>
          <ac:picMkLst>
            <pc:docMk/>
            <pc:sldMk cId="2220469002" sldId="273"/>
            <ac:picMk id="11" creationId="{9A4BC1B2-0EEE-9F37-D9EA-036F5C949B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9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2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3004F0-8815-F7C4-3555-B14BA73A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 b="1"/>
              <a:t>Projet Annuel :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8965D9-B2C4-249C-2FF0-4E9D8858F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Ariel AZERAD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Mamadou SARAMBOUNOU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3" descr="Art 3D d’une personne">
            <a:extLst>
              <a:ext uri="{FF2B5EF4-FFF2-40B4-BE49-F238E27FC236}">
                <a16:creationId xmlns:a16="http://schemas.microsoft.com/office/drawing/2014/main" id="{77C5841C-904F-9F22-3ACB-F6C43A91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-2" b="700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0.01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100.000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0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200.000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77C272-AD94-B931-3100-E352573F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5280"/>
            <a:ext cx="5760720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22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200.000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77C272-AD94-B931-3100-E352573F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5280"/>
            <a:ext cx="5760720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92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200.000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77C272-AD94-B931-3100-E352573F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5280"/>
            <a:ext cx="5760720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04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100.000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10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77C272-AD94-B931-3100-E352573F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5280"/>
            <a:ext cx="5760720" cy="431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CA7D8F-95D7-819C-AE9F-1B7B6D6BE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77975"/>
            <a:ext cx="5760720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100.000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50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FD8EE-EB6D-01C9-94A0-3B7C8674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77C272-AD94-B931-3100-E352573F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5280"/>
            <a:ext cx="5760720" cy="431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7CA7D8F-95D7-819C-AE9F-1B7B6D6BE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77975"/>
            <a:ext cx="5760720" cy="42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4BC1B2-0EEE-9F37-D9EA-036F5C949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53845"/>
            <a:ext cx="5760720" cy="429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4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6AF02-9773-033E-BE13-D564C9A6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664422"/>
            <a:ext cx="11091600" cy="886671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SCIKIT-LEARN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644BE-C229-8823-D2C7-5747D1F4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ACCURACY :</a:t>
            </a:r>
          </a:p>
          <a:p>
            <a:r>
              <a:rPr lang="fr-FR" dirty="0"/>
              <a:t>COURBES ACCURACY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71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61925-A4A3-2925-7C91-0D29CA5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75" y="3101499"/>
            <a:ext cx="4073049" cy="65500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66483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218887-7C8F-769A-2F4A-2119702A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b="1" dirty="0"/>
              <a:t>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D289DE8-522A-F1DE-2F4C-FF82A5936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355" y="2083435"/>
            <a:ext cx="4225290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20DF6-81E7-F93C-499D-FD11198E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11" y="3082796"/>
            <a:ext cx="6804978" cy="69240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Présentation de groupe</a:t>
            </a:r>
          </a:p>
        </p:txBody>
      </p:sp>
    </p:spTree>
    <p:extLst>
      <p:ext uri="{BB962C8B-B14F-4D97-AF65-F5344CB8AC3E}">
        <p14:creationId xmlns:p14="http://schemas.microsoft.com/office/powerpoint/2010/main" val="24442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414EB-8840-1A26-3F26-DA79C85D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15036"/>
            <a:ext cx="11091600" cy="1001818"/>
          </a:xfrm>
        </p:spPr>
        <p:txBody>
          <a:bodyPr>
            <a:normAutofit/>
          </a:bodyPr>
          <a:lstStyle/>
          <a:p>
            <a:r>
              <a:rPr lang="fr-FR" sz="4400" b="1" dirty="0"/>
              <a:t>Problématique applicative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253AC-8AE8-A0CB-E018-C7B7EBDF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23172"/>
            <a:ext cx="11090274" cy="39796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dirty="0"/>
              <a:t>Combien de formulaires inutiles et chronophages avez-vous rempli dans votre vie ?</a:t>
            </a:r>
          </a:p>
        </p:txBody>
      </p:sp>
    </p:spTree>
    <p:extLst>
      <p:ext uri="{BB962C8B-B14F-4D97-AF65-F5344CB8AC3E}">
        <p14:creationId xmlns:p14="http://schemas.microsoft.com/office/powerpoint/2010/main" val="70134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7F709-6416-D649-9EB5-BA170C3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5176"/>
            <a:ext cx="11091600" cy="1117811"/>
          </a:xfrm>
        </p:spPr>
        <p:txBody>
          <a:bodyPr>
            <a:normAutofit/>
          </a:bodyPr>
          <a:lstStyle/>
          <a:p>
            <a:r>
              <a:rPr lang="fr-FR" sz="4400" b="1" dirty="0"/>
              <a:t>DATASET : </a:t>
            </a:r>
            <a:r>
              <a:rPr lang="fr-FR" sz="4400" dirty="0"/>
              <a:t>Composition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011E2-E15E-B0FB-1EB8-2AD39C66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1065 HOMME</a:t>
            </a:r>
          </a:p>
          <a:p>
            <a:r>
              <a:rPr lang="fr-FR" dirty="0"/>
              <a:t>1065 FEMME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1530 TRAINING</a:t>
            </a:r>
          </a:p>
          <a:p>
            <a:pPr marL="0" indent="0">
              <a:buNone/>
            </a:pPr>
            <a:r>
              <a:rPr lang="fr-FR" dirty="0"/>
              <a:t>384 TEST</a:t>
            </a:r>
          </a:p>
          <a:p>
            <a:pPr marL="0" indent="0">
              <a:buNone/>
            </a:pPr>
            <a:r>
              <a:rPr lang="fr-FR" dirty="0"/>
              <a:t>214 VALIDATION</a:t>
            </a:r>
          </a:p>
        </p:txBody>
      </p:sp>
    </p:spTree>
    <p:extLst>
      <p:ext uri="{BB962C8B-B14F-4D97-AF65-F5344CB8AC3E}">
        <p14:creationId xmlns:p14="http://schemas.microsoft.com/office/powerpoint/2010/main" val="28703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E6FC-10A6-037F-48B2-3696153D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8938"/>
          </a:xfrm>
        </p:spPr>
        <p:txBody>
          <a:bodyPr>
            <a:normAutofit/>
          </a:bodyPr>
          <a:lstStyle/>
          <a:p>
            <a:r>
              <a:rPr lang="fr-FR" sz="4400" b="1" dirty="0"/>
              <a:t>DATASET : </a:t>
            </a:r>
            <a:r>
              <a:rPr lang="fr-FR" sz="4400" dirty="0"/>
              <a:t>Sources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E802A-A93A-A0F0-42C0-86116D4E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Réseaux sociaux : Instagram, Facebook</a:t>
            </a:r>
          </a:p>
          <a:p>
            <a:r>
              <a:rPr lang="fr-FR" dirty="0"/>
              <a:t>Getty Image</a:t>
            </a:r>
          </a:p>
          <a:p>
            <a:r>
              <a:rPr lang="fr-FR" dirty="0"/>
              <a:t>API : Generated photos</a:t>
            </a:r>
          </a:p>
          <a:p>
            <a:r>
              <a:rPr lang="fr-FR" dirty="0"/>
              <a:t>Google images</a:t>
            </a:r>
          </a:p>
        </p:txBody>
      </p:sp>
    </p:spTree>
    <p:extLst>
      <p:ext uri="{BB962C8B-B14F-4D97-AF65-F5344CB8AC3E}">
        <p14:creationId xmlns:p14="http://schemas.microsoft.com/office/powerpoint/2010/main" val="22095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68971-5488-284D-39D3-DDD13EE3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13765"/>
          </a:xfrm>
        </p:spPr>
        <p:txBody>
          <a:bodyPr>
            <a:normAutofit/>
          </a:bodyPr>
          <a:lstStyle/>
          <a:p>
            <a:r>
              <a:rPr lang="fr-FR" sz="4400" b="1" dirty="0"/>
              <a:t>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2AED0-8239-C8CB-1224-D1A520D1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605199"/>
            <a:ext cx="11090274" cy="3979625"/>
          </a:xfrm>
        </p:spPr>
        <p:txBody>
          <a:bodyPr/>
          <a:lstStyle/>
          <a:p>
            <a:r>
              <a:rPr lang="fr-FR" dirty="0"/>
              <a:t>LIBRAIRIE C++</a:t>
            </a:r>
          </a:p>
          <a:p>
            <a:pPr lvl="1"/>
            <a:r>
              <a:rPr lang="fr-FR" dirty="0"/>
              <a:t>MODEL LINEAIRE</a:t>
            </a:r>
          </a:p>
          <a:p>
            <a:pPr lvl="1"/>
            <a:r>
              <a:rPr lang="fr-FR" dirty="0"/>
              <a:t>PMC</a:t>
            </a:r>
          </a:p>
          <a:p>
            <a:r>
              <a:rPr lang="fr-FR" dirty="0"/>
              <a:t>SCIKIT LEARN</a:t>
            </a:r>
          </a:p>
        </p:txBody>
      </p:sp>
    </p:spTree>
    <p:extLst>
      <p:ext uri="{BB962C8B-B14F-4D97-AF65-F5344CB8AC3E}">
        <p14:creationId xmlns:p14="http://schemas.microsoft.com/office/powerpoint/2010/main" val="18543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97E3A-0807-C20B-7DD2-C2ED44F5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0218"/>
          </a:xfrm>
        </p:spPr>
        <p:txBody>
          <a:bodyPr>
            <a:normAutofit/>
          </a:bodyPr>
          <a:lstStyle/>
          <a:p>
            <a:r>
              <a:rPr lang="fr-FR" sz="4400" b="1" dirty="0"/>
              <a:t>MODELS : </a:t>
            </a:r>
            <a:r>
              <a:rPr lang="fr-FR" sz="4400" dirty="0"/>
              <a:t>Accuracy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B7155-F93A-B2AF-E805-21938009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640799"/>
            <a:ext cx="11090274" cy="3576401"/>
          </a:xfrm>
        </p:spPr>
        <p:txBody>
          <a:bodyPr/>
          <a:lstStyle/>
          <a:p>
            <a:r>
              <a:rPr lang="fr-FR" dirty="0"/>
              <a:t>LINEAR MODEL : 0.49</a:t>
            </a:r>
          </a:p>
          <a:p>
            <a:r>
              <a:rPr lang="fr-FR" dirty="0"/>
              <a:t>PMC : 0.7</a:t>
            </a:r>
          </a:p>
          <a:p>
            <a:r>
              <a:rPr lang="fr-FR" dirty="0"/>
              <a:t>SCIKIT LEARN : 0.69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694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59F8C-9B6D-9FCA-1DA8-B4FBDAA1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LINEAR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BAD25-D0E6-2F4F-2311-1E7E42A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DE TEST</a:t>
            </a:r>
          </a:p>
          <a:p>
            <a:r>
              <a:rPr lang="fr-FR" dirty="0"/>
              <a:t>COURBES ACCURACY/LOSS</a:t>
            </a:r>
          </a:p>
        </p:txBody>
      </p:sp>
    </p:spTree>
    <p:extLst>
      <p:ext uri="{BB962C8B-B14F-4D97-AF65-F5344CB8AC3E}">
        <p14:creationId xmlns:p14="http://schemas.microsoft.com/office/powerpoint/2010/main" val="22991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76D22-9115-C5BB-32C0-CA2EBDC2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2502"/>
            <a:ext cx="11091600" cy="866352"/>
          </a:xfrm>
        </p:spPr>
        <p:txBody>
          <a:bodyPr>
            <a:normAutofit/>
          </a:bodyPr>
          <a:lstStyle/>
          <a:p>
            <a:r>
              <a:rPr lang="fr-FR" sz="4400" b="1" dirty="0"/>
              <a:t>Expérimentation : </a:t>
            </a:r>
            <a:r>
              <a:rPr lang="fr-FR" sz="4400" dirty="0"/>
              <a:t>PMC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BF29E-3B42-B625-4E9A-08672D1C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3215"/>
            <a:ext cx="5760720" cy="4321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EF47F-9944-EFE0-4AC5-2B5E39F56030}"/>
              </a:ext>
            </a:extLst>
          </p:cNvPr>
          <p:cNvSpPr txBox="1"/>
          <p:nvPr/>
        </p:nvSpPr>
        <p:spPr>
          <a:xfrm>
            <a:off x="550862" y="2553548"/>
            <a:ext cx="5673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d’apprentissage : 0.1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Itérations : 100.000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Couches cachées : 2</a:t>
            </a:r>
          </a:p>
        </p:txBody>
      </p:sp>
    </p:spTree>
    <p:extLst>
      <p:ext uri="{BB962C8B-B14F-4D97-AF65-F5344CB8AC3E}">
        <p14:creationId xmlns:p14="http://schemas.microsoft.com/office/powerpoint/2010/main" val="34148991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3AF45"/>
      </a:accent1>
      <a:accent2>
        <a:srgbClr val="A6A637"/>
      </a:accent2>
      <a:accent3>
        <a:srgbClr val="C3924D"/>
      </a:accent3>
      <a:accent4>
        <a:srgbClr val="B14E3B"/>
      </a:accent4>
      <a:accent5>
        <a:srgbClr val="C34D6B"/>
      </a:accent5>
      <a:accent6>
        <a:srgbClr val="B13B8A"/>
      </a:accent6>
      <a:hlink>
        <a:srgbClr val="C0424D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Avenir Next LT Pro</vt:lpstr>
      <vt:lpstr>3DFloatVTI</vt:lpstr>
      <vt:lpstr>Projet Annuel : IA</vt:lpstr>
      <vt:lpstr>Présentation de groupe</vt:lpstr>
      <vt:lpstr>Problématique applicative</vt:lpstr>
      <vt:lpstr>DATASET : Composition</vt:lpstr>
      <vt:lpstr>DATASET : Sources de données</vt:lpstr>
      <vt:lpstr>MODELS</vt:lpstr>
      <vt:lpstr>MODELS : Accuracy</vt:lpstr>
      <vt:lpstr>Expérimentation : LINEAR MODEL</vt:lpstr>
      <vt:lpstr>Expérimentation : PMC</vt:lpstr>
      <vt:lpstr>Expérimentation : PMC</vt:lpstr>
      <vt:lpstr>Expérimentation : PMC</vt:lpstr>
      <vt:lpstr>Expérimentation : PMC</vt:lpstr>
      <vt:lpstr>Expérimentation : PMC</vt:lpstr>
      <vt:lpstr>Expérimentation : PMC</vt:lpstr>
      <vt:lpstr>Expérimentation : PMC</vt:lpstr>
      <vt:lpstr>Expérimentation : SCIKIT-LEARN</vt:lpstr>
      <vt:lpstr>Démonstration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 : IA</dc:title>
  <dc:creator>Ariel Azerad</dc:creator>
  <cp:lastModifiedBy>Ariel Azerad</cp:lastModifiedBy>
  <cp:revision>3</cp:revision>
  <dcterms:created xsi:type="dcterms:W3CDTF">2022-07-21T15:22:46Z</dcterms:created>
  <dcterms:modified xsi:type="dcterms:W3CDTF">2022-07-22T03:41:28Z</dcterms:modified>
</cp:coreProperties>
</file>